
<file path=[Content_Types].xml><?xml version="1.0" encoding="utf-8"?>
<Types xmlns="http://schemas.openxmlformats.org/package/2006/content-types">
  <Default Extension="bin" ContentType="application/vnd.openxmlformats-officedocument.oleObject"/>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3.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4.xml" ContentType="application/vnd.openxmlformats-officedocument.theme+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5" r:id="rId4"/>
    <p:sldMasterId id="2147483695" r:id="rId5"/>
    <p:sldMasterId id="2147483710" r:id="rId6"/>
    <p:sldMasterId id="2147483715" r:id="rId7"/>
    <p:sldMasterId id="2147483738" r:id="rId8"/>
  </p:sldMasterIdLst>
  <p:notesMasterIdLst>
    <p:notesMasterId r:id="rId42"/>
  </p:notesMasterIdLst>
  <p:handoutMasterIdLst>
    <p:handoutMasterId r:id="rId43"/>
  </p:handoutMasterIdLst>
  <p:sldIdLst>
    <p:sldId id="396" r:id="rId9"/>
    <p:sldId id="266" r:id="rId10"/>
    <p:sldId id="355" r:id="rId11"/>
    <p:sldId id="356" r:id="rId12"/>
    <p:sldId id="357" r:id="rId13"/>
    <p:sldId id="361" r:id="rId14"/>
    <p:sldId id="362" r:id="rId15"/>
    <p:sldId id="363" r:id="rId16"/>
    <p:sldId id="364" r:id="rId17"/>
    <p:sldId id="365" r:id="rId18"/>
    <p:sldId id="390" r:id="rId19"/>
    <p:sldId id="367" r:id="rId20"/>
    <p:sldId id="368" r:id="rId21"/>
    <p:sldId id="369" r:id="rId22"/>
    <p:sldId id="370" r:id="rId23"/>
    <p:sldId id="371" r:id="rId24"/>
    <p:sldId id="386" r:id="rId25"/>
    <p:sldId id="366" r:id="rId26"/>
    <p:sldId id="392" r:id="rId27"/>
    <p:sldId id="393" r:id="rId28"/>
    <p:sldId id="394" r:id="rId29"/>
    <p:sldId id="374" r:id="rId30"/>
    <p:sldId id="375" r:id="rId31"/>
    <p:sldId id="376" r:id="rId32"/>
    <p:sldId id="387" r:id="rId33"/>
    <p:sldId id="388" r:id="rId34"/>
    <p:sldId id="391" r:id="rId35"/>
    <p:sldId id="389" r:id="rId36"/>
    <p:sldId id="378" r:id="rId37"/>
    <p:sldId id="377" r:id="rId38"/>
    <p:sldId id="395" r:id="rId39"/>
    <p:sldId id="381" r:id="rId40"/>
    <p:sldId id="351" r:id="rId41"/>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F9900"/>
    <a:srgbClr val="99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87211" autoAdjust="0"/>
  </p:normalViewPr>
  <p:slideViewPr>
    <p:cSldViewPr snapToGrid="0" showGuides="1">
      <p:cViewPr>
        <p:scale>
          <a:sx n="80" d="100"/>
          <a:sy n="80" d="100"/>
        </p:scale>
        <p:origin x="-210" y="552"/>
      </p:cViewPr>
      <p:guideLst>
        <p:guide orient="horz" pos="752"/>
        <p:guide pos="249"/>
      </p:guideLst>
    </p:cSldViewPr>
  </p:slideViewPr>
  <p:notesTextViewPr>
    <p:cViewPr>
      <p:scale>
        <a:sx n="100" d="100"/>
        <a:sy n="100" d="100"/>
      </p:scale>
      <p:origin x="0" y="0"/>
    </p:cViewPr>
  </p:notesTextViewPr>
  <p:sorterViewPr>
    <p:cViewPr>
      <p:scale>
        <a:sx n="66" d="100"/>
        <a:sy n="66" d="100"/>
      </p:scale>
      <p:origin x="0" y="1308"/>
    </p:cViewPr>
  </p:sorterViewPr>
  <p:notesViewPr>
    <p:cSldViewPr snapToGrid="0">
      <p:cViewPr>
        <p:scale>
          <a:sx n="70" d="100"/>
          <a:sy n="70" d="100"/>
        </p:scale>
        <p:origin x="-2088" y="-276"/>
      </p:cViewPr>
      <p:guideLst>
        <p:guide orient="horz" pos="573"/>
        <p:guide pos="1211"/>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slide" Target="slides/slide31.xml"/><Relationship Id="rId3" Type="http://schemas.openxmlformats.org/officeDocument/2006/relationships/customXml" Target="../customXml/item3.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Master" Target="slideMasters/slideMaster4.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slide" Target="slides/slide21.xml"/><Relationship Id="rId41" Type="http://schemas.openxmlformats.org/officeDocument/2006/relationships/slide" Target="slides/slide33.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4"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handoutMaster" Target="handoutMasters/handout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169920" cy="480060"/>
          </a:xfrm>
          <a:prstGeom prst="rect">
            <a:avLst/>
          </a:prstGeom>
        </p:spPr>
        <p:txBody>
          <a:bodyPr vert="horz" lIns="99048" tIns="49524" rIns="99048" bIns="49524" rtlCol="0"/>
          <a:lstStyle>
            <a:lvl1pPr algn="l">
              <a:defRPr sz="1300"/>
            </a:lvl1pPr>
          </a:lstStyle>
          <a:p>
            <a:endParaRPr lang="en-US"/>
          </a:p>
        </p:txBody>
      </p:sp>
      <p:sp>
        <p:nvSpPr>
          <p:cNvPr id="3" name="Date Placeholder 2"/>
          <p:cNvSpPr>
            <a:spLocks noGrp="1"/>
          </p:cNvSpPr>
          <p:nvPr>
            <p:ph type="dt" sz="quarter" idx="1"/>
          </p:nvPr>
        </p:nvSpPr>
        <p:spPr>
          <a:xfrm>
            <a:off x="4143588" y="1"/>
            <a:ext cx="3169920" cy="480060"/>
          </a:xfrm>
          <a:prstGeom prst="rect">
            <a:avLst/>
          </a:prstGeom>
        </p:spPr>
        <p:txBody>
          <a:bodyPr vert="horz" lIns="99048" tIns="49524" rIns="99048" bIns="49524" rtlCol="0"/>
          <a:lstStyle>
            <a:lvl1pPr algn="r">
              <a:defRPr sz="1300"/>
            </a:lvl1pPr>
          </a:lstStyle>
          <a:p>
            <a:fld id="{DB228672-4337-41E0-A109-2BF6C0A0EED5}" type="datetimeFigureOut">
              <a:rPr lang="en-US" smtClean="0"/>
              <a:pPr/>
              <a:t>4/20/2018</a:t>
            </a:fld>
            <a:endParaRPr lang="en-US"/>
          </a:p>
        </p:txBody>
      </p:sp>
      <p:sp>
        <p:nvSpPr>
          <p:cNvPr id="4" name="Footer Placeholder 3"/>
          <p:cNvSpPr>
            <a:spLocks noGrp="1"/>
          </p:cNvSpPr>
          <p:nvPr>
            <p:ph type="ftr" sz="quarter" idx="2"/>
          </p:nvPr>
        </p:nvSpPr>
        <p:spPr>
          <a:xfrm>
            <a:off x="0" y="9119474"/>
            <a:ext cx="3169920" cy="480060"/>
          </a:xfrm>
          <a:prstGeom prst="rect">
            <a:avLst/>
          </a:prstGeom>
        </p:spPr>
        <p:txBody>
          <a:bodyPr vert="horz" lIns="99048" tIns="49524" rIns="99048" bIns="49524" rtlCol="0" anchor="b"/>
          <a:lstStyle>
            <a:lvl1pPr algn="l">
              <a:defRPr sz="1300"/>
            </a:lvl1pPr>
          </a:lstStyle>
          <a:p>
            <a:endParaRPr lang="en-US"/>
          </a:p>
        </p:txBody>
      </p:sp>
      <p:sp>
        <p:nvSpPr>
          <p:cNvPr id="5" name="Slide Number Placeholder 4"/>
          <p:cNvSpPr>
            <a:spLocks noGrp="1"/>
          </p:cNvSpPr>
          <p:nvPr>
            <p:ph type="sldNum" sz="quarter" idx="3"/>
          </p:nvPr>
        </p:nvSpPr>
        <p:spPr>
          <a:xfrm>
            <a:off x="4143588" y="9119474"/>
            <a:ext cx="3169920" cy="480060"/>
          </a:xfrm>
          <a:prstGeom prst="rect">
            <a:avLst/>
          </a:prstGeom>
        </p:spPr>
        <p:txBody>
          <a:bodyPr vert="horz" lIns="99048" tIns="49524" rIns="99048" bIns="49524" rtlCol="0" anchor="b"/>
          <a:lstStyle>
            <a:lvl1pPr algn="r">
              <a:defRPr sz="1300"/>
            </a:lvl1pPr>
          </a:lstStyle>
          <a:p>
            <a:fld id="{0381AB50-9623-476D-A480-EBA540222513}" type="slidenum">
              <a:rPr lang="en-US" smtClean="0"/>
              <a:pPr/>
              <a:t>‹#›</a:t>
            </a:fld>
            <a:endParaRPr lang="en-US"/>
          </a:p>
        </p:txBody>
      </p:sp>
    </p:spTree>
    <p:extLst>
      <p:ext uri="{BB962C8B-B14F-4D97-AF65-F5344CB8AC3E}">
        <p14:creationId xmlns:p14="http://schemas.microsoft.com/office/powerpoint/2010/main" val="1685929316"/>
      </p:ext>
    </p:extLst>
  </p:cSld>
  <p:clrMap bg1="lt1" tx1="dk1" bg2="lt2" tx2="dk2" accent1="accent1" accent2="accent2" accent3="accent3" accent4="accent4" accent5="accent5" accent6="accent6" hlink="hlink" folHlink="folHlink"/>
  <p:hf sldNum="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2132013" y="720725"/>
            <a:ext cx="4799012" cy="3598863"/>
          </a:xfrm>
          <a:prstGeom prst="rect">
            <a:avLst/>
          </a:prstGeom>
          <a:noFill/>
          <a:ln w="12700">
            <a:solidFill>
              <a:prstClr val="black"/>
            </a:solidFill>
          </a:ln>
        </p:spPr>
        <p:txBody>
          <a:bodyPr vert="horz" lIns="99048" tIns="49524" rIns="99048" bIns="49524" rtlCol="0" anchor="ctr"/>
          <a:lstStyle/>
          <a:p>
            <a:r>
              <a:rPr lang="en-US" dirty="0" smtClean="0"/>
              <a:t>text</a:t>
            </a:r>
            <a:endParaRPr lang="en-US" dirty="0"/>
          </a:p>
        </p:txBody>
      </p:sp>
      <p:sp>
        <p:nvSpPr>
          <p:cNvPr id="5" name="Notes Placeholder 4"/>
          <p:cNvSpPr>
            <a:spLocks noGrp="1"/>
          </p:cNvSpPr>
          <p:nvPr>
            <p:ph type="body" sz="quarter" idx="3"/>
          </p:nvPr>
        </p:nvSpPr>
        <p:spPr>
          <a:xfrm>
            <a:off x="1931102" y="4569021"/>
            <a:ext cx="5201775" cy="4320540"/>
          </a:xfrm>
          <a:prstGeom prst="rect">
            <a:avLst/>
          </a:prstGeom>
        </p:spPr>
        <p:txBody>
          <a:bodyPr vert="horz" lIns="99048" tIns="49524" rIns="99048" bIns="49524"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Line 8"/>
          <p:cNvSpPr>
            <a:spLocks noChangeShapeType="1"/>
          </p:cNvSpPr>
          <p:nvPr/>
        </p:nvSpPr>
        <p:spPr bwMode="auto">
          <a:xfrm>
            <a:off x="1616040" y="640899"/>
            <a:ext cx="0" cy="8401050"/>
          </a:xfrm>
          <a:prstGeom prst="line">
            <a:avLst/>
          </a:prstGeom>
          <a:noFill/>
          <a:ln w="9525">
            <a:solidFill>
              <a:schemeClr val="tx1"/>
            </a:solidFill>
            <a:round/>
            <a:headEnd/>
            <a:tailEnd/>
          </a:ln>
          <a:effectLst/>
        </p:spPr>
        <p:txBody>
          <a:bodyPr lIns="99048" tIns="49524" rIns="99048" bIns="49524"/>
          <a:lstStyle/>
          <a:p>
            <a:endParaRPr lang="en-US"/>
          </a:p>
        </p:txBody>
      </p:sp>
      <p:sp>
        <p:nvSpPr>
          <p:cNvPr id="11" name="Rectangle 14"/>
          <p:cNvSpPr>
            <a:spLocks noChangeArrowheads="1"/>
          </p:cNvSpPr>
          <p:nvPr/>
        </p:nvSpPr>
        <p:spPr bwMode="auto">
          <a:xfrm>
            <a:off x="257388" y="160021"/>
            <a:ext cx="6934200" cy="200508"/>
          </a:xfrm>
          <a:prstGeom prst="rect">
            <a:avLst/>
          </a:prstGeom>
          <a:noFill/>
          <a:ln w="9525">
            <a:noFill/>
            <a:miter lim="800000"/>
            <a:headEnd/>
            <a:tailEnd/>
          </a:ln>
          <a:effectLst/>
        </p:spPr>
        <p:txBody>
          <a:bodyPr lIns="100138" tIns="50069" rIns="100138" bIns="50069" anchor="ctr" anchorCtr="0"/>
          <a:lstStyle/>
          <a:p>
            <a:pPr marL="0" marR="0" indent="0" algn="l" defTabSz="990478" rtl="0" eaLnBrk="1" fontAlgn="auto" latinLnBrk="0" hangingPunct="1">
              <a:lnSpc>
                <a:spcPct val="100000"/>
              </a:lnSpc>
              <a:spcBef>
                <a:spcPts val="0"/>
              </a:spcBef>
              <a:spcAft>
                <a:spcPts val="0"/>
              </a:spcAft>
              <a:buClrTx/>
              <a:buSzTx/>
              <a:buFontTx/>
              <a:buNone/>
              <a:tabLst/>
              <a:defRPr/>
            </a:pPr>
            <a:r>
              <a:rPr lang="en-US" sz="1200" b="0" dirty="0" smtClean="0">
                <a:latin typeface="Arial" pitchFamily="34" charset="0"/>
                <a:cs typeface="Arial" pitchFamily="34" charset="0"/>
              </a:rPr>
              <a:t>Core Java 8</a:t>
            </a:r>
            <a:r>
              <a:rPr lang="en-US" sz="1200" b="0" baseline="0" dirty="0" smtClean="0">
                <a:latin typeface="Arial" pitchFamily="34" charset="0"/>
                <a:cs typeface="Arial" pitchFamily="34" charset="0"/>
              </a:rPr>
              <a:t> </a:t>
            </a:r>
            <a:r>
              <a:rPr lang="en-US" sz="1200" b="0" dirty="0" smtClean="0">
                <a:latin typeface="Arial" pitchFamily="34" charset="0"/>
                <a:cs typeface="Arial" pitchFamily="34" charset="0"/>
              </a:rPr>
              <a:t> and Development Tools                                                         Classes and</a:t>
            </a:r>
            <a:r>
              <a:rPr lang="en-US" sz="1200" b="0" baseline="0" dirty="0" smtClean="0">
                <a:latin typeface="Arial" pitchFamily="34" charset="0"/>
                <a:cs typeface="Arial" pitchFamily="34" charset="0"/>
              </a:rPr>
              <a:t> Objects</a:t>
            </a:r>
            <a:endParaRPr lang="en-US" sz="1200" b="0" dirty="0" smtClean="0">
              <a:latin typeface="Arial" pitchFamily="34" charset="0"/>
              <a:cs typeface="Arial" pitchFamily="34" charset="0"/>
            </a:endParaRPr>
          </a:p>
        </p:txBody>
      </p:sp>
      <p:sp>
        <p:nvSpPr>
          <p:cNvPr id="12" name="Rectangle 14"/>
          <p:cNvSpPr>
            <a:spLocks noChangeArrowheads="1"/>
          </p:cNvSpPr>
          <p:nvPr/>
        </p:nvSpPr>
        <p:spPr bwMode="auto">
          <a:xfrm>
            <a:off x="4212916" y="8894263"/>
            <a:ext cx="2946699" cy="261072"/>
          </a:xfrm>
          <a:prstGeom prst="rect">
            <a:avLst/>
          </a:prstGeom>
          <a:noFill/>
          <a:ln w="9525">
            <a:noFill/>
            <a:miter lim="800000"/>
            <a:headEnd/>
            <a:tailEnd/>
          </a:ln>
          <a:effectLst/>
        </p:spPr>
        <p:txBody>
          <a:bodyPr lIns="100138" tIns="50069" rIns="100138" bIns="50069" anchor="ctr" anchorCtr="0"/>
          <a:lstStyle/>
          <a:p>
            <a:pPr marL="0" marR="0" indent="0" algn="l" defTabSz="990478" rtl="0" eaLnBrk="1" fontAlgn="auto" latinLnBrk="0" hangingPunct="1">
              <a:lnSpc>
                <a:spcPct val="100000"/>
              </a:lnSpc>
              <a:spcBef>
                <a:spcPts val="0"/>
              </a:spcBef>
              <a:spcAft>
                <a:spcPts val="0"/>
              </a:spcAft>
              <a:buClrTx/>
              <a:buSzTx/>
              <a:buFontTx/>
              <a:buNone/>
              <a:tabLst/>
              <a:defRPr/>
            </a:pPr>
            <a:r>
              <a:rPr lang="en-US" sz="1000" dirty="0" smtClean="0">
                <a:latin typeface="Arial" pitchFamily="34" charset="0"/>
                <a:cs typeface="Arial" pitchFamily="34" charset="0"/>
              </a:rPr>
              <a:t>	                          Page 04-</a:t>
            </a:r>
            <a:fld id="{BD9FB300-F9DC-4669-88F4-967ABA23CC04}" type="slidenum">
              <a:rPr lang="en-US" sz="1000" smtClean="0">
                <a:latin typeface="Arial" pitchFamily="34" charset="0"/>
                <a:cs typeface="Arial" pitchFamily="34" charset="0"/>
              </a:rPr>
              <a:pPr marL="0" marR="0" indent="0" algn="l" defTabSz="990478" rtl="0" eaLnBrk="1" fontAlgn="auto" latinLnBrk="0" hangingPunct="1">
                <a:lnSpc>
                  <a:spcPct val="100000"/>
                </a:lnSpc>
                <a:spcBef>
                  <a:spcPts val="0"/>
                </a:spcBef>
                <a:spcAft>
                  <a:spcPts val="0"/>
                </a:spcAft>
                <a:buClrTx/>
                <a:buSzTx/>
                <a:buFontTx/>
                <a:buNone/>
                <a:tabLst/>
                <a:defRPr/>
              </a:pPr>
              <a:t>‹#›</a:t>
            </a:fld>
            <a:r>
              <a:rPr lang="en-US" sz="1000" dirty="0" smtClean="0">
                <a:latin typeface="Arial" pitchFamily="34" charset="0"/>
                <a:cs typeface="Arial" pitchFamily="34" charset="0"/>
              </a:rPr>
              <a:t> </a:t>
            </a:r>
          </a:p>
        </p:txBody>
      </p:sp>
    </p:spTree>
    <p:extLst>
      <p:ext uri="{BB962C8B-B14F-4D97-AF65-F5344CB8AC3E}">
        <p14:creationId xmlns:p14="http://schemas.microsoft.com/office/powerpoint/2010/main" val="849931595"/>
      </p:ext>
    </p:extLst>
  </p:cSld>
  <p:clrMap bg1="lt1" tx1="dk1" bg2="lt2" tx2="dk2" accent1="accent1" accent2="accent2" accent3="accent3" accent4="accent4" accent5="accent5" accent6="accent6" hlink="hlink" folHlink="folHlink"/>
  <p:hf sldNum="0" dt="0"/>
  <p:notesStyle>
    <a:lvl1pPr marL="0" algn="l" defTabSz="914400" rtl="0" eaLnBrk="1" latinLnBrk="0" hangingPunct="1">
      <a:defRPr sz="1000" kern="1200">
        <a:solidFill>
          <a:schemeClr val="tx1"/>
        </a:solidFill>
        <a:latin typeface="Arial" pitchFamily="34" charset="0"/>
        <a:ea typeface="+mn-ea"/>
        <a:cs typeface="Arial" pitchFamily="34" charset="0"/>
      </a:defRPr>
    </a:lvl1pPr>
    <a:lvl2pPr marL="457200" algn="l" defTabSz="914400" rtl="0" eaLnBrk="1" latinLnBrk="0" hangingPunct="1">
      <a:defRPr sz="1000" kern="1200">
        <a:solidFill>
          <a:schemeClr val="tx1"/>
        </a:solidFill>
        <a:latin typeface="Arial" pitchFamily="34" charset="0"/>
        <a:ea typeface="+mn-ea"/>
        <a:cs typeface="Arial" pitchFamily="34" charset="0"/>
      </a:defRPr>
    </a:lvl2pPr>
    <a:lvl3pPr marL="914400" algn="l" defTabSz="914400" rtl="0" eaLnBrk="1" latinLnBrk="0" hangingPunct="1">
      <a:defRPr sz="1000" kern="1200">
        <a:solidFill>
          <a:schemeClr val="tx1"/>
        </a:solidFill>
        <a:latin typeface="Arial" pitchFamily="34" charset="0"/>
        <a:ea typeface="+mn-ea"/>
        <a:cs typeface="Arial" pitchFamily="34" charset="0"/>
      </a:defRPr>
    </a:lvl3pPr>
    <a:lvl4pPr marL="1371600" algn="l" defTabSz="914400" rtl="0" eaLnBrk="1" latinLnBrk="0" hangingPunct="1">
      <a:defRPr sz="1000" kern="1200">
        <a:solidFill>
          <a:schemeClr val="tx1"/>
        </a:solidFill>
        <a:latin typeface="Arial" pitchFamily="34" charset="0"/>
        <a:ea typeface="+mn-ea"/>
        <a:cs typeface="Arial" pitchFamily="34" charset="0"/>
      </a:defRPr>
    </a:lvl4pPr>
    <a:lvl5pPr marL="1828800" algn="l" defTabSz="914400" rtl="0" eaLnBrk="1" latinLnBrk="0" hangingPunct="1">
      <a:defRPr sz="1000" kern="1200">
        <a:solidFill>
          <a:schemeClr val="tx1"/>
        </a:solidFill>
        <a:latin typeface="Arial" pitchFamily="34" charset="0"/>
        <a:ea typeface="+mn-ea"/>
        <a:cs typeface="Arial"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p:cNvSpPr>
            <a:spLocks noGrp="1" noRot="1" noChangeAspect="1"/>
          </p:cNvSpPr>
          <p:nvPr>
            <p:ph type="sldImg"/>
          </p:nvPr>
        </p:nvSpPr>
        <p:spPr>
          <a:xfrm>
            <a:off x="2027238" y="720725"/>
            <a:ext cx="4799012" cy="3598863"/>
          </a:xfrm>
        </p:spPr>
      </p:sp>
      <p:sp>
        <p:nvSpPr>
          <p:cNvPr id="6" name="Notes Placeholder 5"/>
          <p:cNvSpPr>
            <a:spLocks noGrp="1"/>
          </p:cNvSpPr>
          <p:nvPr>
            <p:ph type="body" idx="1"/>
          </p:nvPr>
        </p:nvSpPr>
        <p:spPr/>
        <p:txBody>
          <a:bodyPr/>
          <a:lstStyle/>
          <a:p>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387" name="Rectangle 3"/>
          <p:cNvSpPr>
            <a:spLocks noGrp="1" noChangeArrowheads="1"/>
          </p:cNvSpPr>
          <p:nvPr>
            <p:ph type="body" idx="1"/>
          </p:nvPr>
        </p:nvSpPr>
        <p:spPr/>
        <p:txBody>
          <a:bodyPr/>
          <a:lstStyle/>
          <a:p>
            <a:r>
              <a:rPr lang="en-US" smtClean="0"/>
              <a:t>java.lang package is automatically imported by every Java program.</a:t>
            </a:r>
            <a:endParaRPr lang="en-US" dirty="0"/>
          </a:p>
        </p:txBody>
      </p:sp>
      <p:sp>
        <p:nvSpPr>
          <p:cNvPr id="5" name="Slide Image Placeholder 4"/>
          <p:cNvSpPr>
            <a:spLocks noGrp="1" noRot="1" noChangeAspect="1"/>
          </p:cNvSpPr>
          <p:nvPr>
            <p:ph type="sldImg"/>
          </p:nvPr>
        </p:nvSpPr>
        <p:spPr>
          <a:xfrm>
            <a:off x="2027238" y="720725"/>
            <a:ext cx="4799012" cy="3598863"/>
          </a:xfr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819" name="Rectangle 3"/>
          <p:cNvSpPr>
            <a:spLocks noGrp="1" noChangeArrowheads="1"/>
          </p:cNvSpPr>
          <p:nvPr>
            <p:ph type="body" idx="1"/>
          </p:nvPr>
        </p:nvSpPr>
        <p:spPr/>
        <p:txBody>
          <a:bodyPr/>
          <a:lstStyle/>
          <a:p>
            <a:r>
              <a:rPr lang="en-US" dirty="0" smtClean="0"/>
              <a:t>Static Import: </a:t>
            </a:r>
          </a:p>
          <a:p>
            <a:endParaRPr lang="en-US" dirty="0" smtClean="0"/>
          </a:p>
          <a:p>
            <a:r>
              <a:rPr lang="en-US" dirty="0" smtClean="0"/>
              <a:t>A static import declaration has two forms:</a:t>
            </a:r>
          </a:p>
          <a:p>
            <a:r>
              <a:rPr lang="en-US" dirty="0" smtClean="0"/>
              <a:t>1. The form that imports a particular static member (which is known as single static import): </a:t>
            </a:r>
          </a:p>
          <a:p>
            <a:r>
              <a:rPr lang="en-US" dirty="0" smtClean="0"/>
              <a:t>The following syntax imports only the </a:t>
            </a:r>
            <a:r>
              <a:rPr lang="en-US" dirty="0" err="1" smtClean="0"/>
              <a:t>sqrt</a:t>
            </a:r>
            <a:r>
              <a:rPr lang="en-US" dirty="0" smtClean="0"/>
              <a:t> method of the Math class:</a:t>
            </a:r>
          </a:p>
          <a:p>
            <a:endParaRPr lang="en-US" dirty="0" smtClean="0"/>
          </a:p>
          <a:p>
            <a:r>
              <a:rPr lang="en-US" dirty="0" smtClean="0"/>
              <a:t>	import static </a:t>
            </a:r>
            <a:r>
              <a:rPr lang="en-US" dirty="0" err="1" smtClean="0"/>
              <a:t>java.lang.Math.sqrt</a:t>
            </a:r>
            <a:r>
              <a:rPr lang="en-US" dirty="0" smtClean="0"/>
              <a:t>;</a:t>
            </a:r>
          </a:p>
          <a:p>
            <a:endParaRPr lang="en-US" dirty="0" smtClean="0"/>
          </a:p>
          <a:p>
            <a:r>
              <a:rPr lang="en-US" dirty="0" smtClean="0"/>
              <a:t>2. The form that imports all static members of a class: </a:t>
            </a:r>
          </a:p>
          <a:p>
            <a:r>
              <a:rPr lang="en-US" dirty="0" smtClean="0"/>
              <a:t>The following syntax imports all static members of the Math class:</a:t>
            </a:r>
          </a:p>
          <a:p>
            <a:endParaRPr lang="en-US" dirty="0" smtClean="0"/>
          </a:p>
          <a:p>
            <a:r>
              <a:rPr lang="en-US" dirty="0" smtClean="0"/>
              <a:t>	import static java.lang.Math.*</a:t>
            </a:r>
          </a:p>
          <a:p>
            <a:endParaRPr lang="en-US" dirty="0"/>
          </a:p>
        </p:txBody>
      </p:sp>
      <p:sp>
        <p:nvSpPr>
          <p:cNvPr id="290820" name="AutoShape 4"/>
          <p:cNvSpPr>
            <a:spLocks noChangeArrowheads="1"/>
          </p:cNvSpPr>
          <p:nvPr/>
        </p:nvSpPr>
        <p:spPr bwMode="auto">
          <a:xfrm>
            <a:off x="2624406" y="5608816"/>
            <a:ext cx="2438400" cy="320040"/>
          </a:xfrm>
          <a:prstGeom prst="roundRect">
            <a:avLst>
              <a:gd name="adj" fmla="val 16667"/>
            </a:avLst>
          </a:prstGeom>
          <a:noFill/>
          <a:ln w="9525" algn="ctr">
            <a:solidFill>
              <a:schemeClr val="tx1"/>
            </a:solidFill>
            <a:round/>
            <a:headEnd/>
            <a:tailEnd/>
          </a:ln>
          <a:effectLst/>
        </p:spPr>
        <p:txBody>
          <a:bodyPr wrap="none" lIns="99048" tIns="49524" rIns="99048" bIns="49524" anchor="ctr"/>
          <a:lstStyle/>
          <a:p>
            <a:endParaRPr lang="en-IN"/>
          </a:p>
        </p:txBody>
      </p:sp>
      <p:sp>
        <p:nvSpPr>
          <p:cNvPr id="290821" name="AutoShape 5"/>
          <p:cNvSpPr>
            <a:spLocks noChangeArrowheads="1"/>
          </p:cNvSpPr>
          <p:nvPr/>
        </p:nvSpPr>
        <p:spPr bwMode="auto">
          <a:xfrm>
            <a:off x="2557113" y="6369927"/>
            <a:ext cx="2438400" cy="320040"/>
          </a:xfrm>
          <a:prstGeom prst="roundRect">
            <a:avLst>
              <a:gd name="adj" fmla="val 16667"/>
            </a:avLst>
          </a:prstGeom>
          <a:noFill/>
          <a:ln w="9525" algn="ctr">
            <a:solidFill>
              <a:schemeClr val="tx1"/>
            </a:solidFill>
            <a:round/>
            <a:headEnd/>
            <a:tailEnd/>
          </a:ln>
          <a:effectLst/>
        </p:spPr>
        <p:txBody>
          <a:bodyPr wrap="none" lIns="99048" tIns="49524" rIns="99048" bIns="49524" anchor="ctr"/>
          <a:lstStyle/>
          <a:p>
            <a:endParaRPr lang="en-IN"/>
          </a:p>
        </p:txBody>
      </p:sp>
      <p:sp>
        <p:nvSpPr>
          <p:cNvPr id="4" name="Slide Image Placeholder 3"/>
          <p:cNvSpPr>
            <a:spLocks noGrp="1" noRot="1" noChangeAspect="1"/>
          </p:cNvSpPr>
          <p:nvPr>
            <p:ph type="sldImg"/>
          </p:nvPr>
        </p:nvSpPr>
        <p:spPr>
          <a:xfrm>
            <a:off x="2027238" y="720725"/>
            <a:ext cx="4799012" cy="3598863"/>
          </a:xfr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891" name="Rectangle 3"/>
          <p:cNvSpPr>
            <a:spLocks noGrp="1" noChangeArrowheads="1"/>
          </p:cNvSpPr>
          <p:nvPr>
            <p:ph type="body" idx="1"/>
          </p:nvPr>
        </p:nvSpPr>
        <p:spPr/>
        <p:txBody>
          <a:bodyPr/>
          <a:lstStyle/>
          <a:p>
            <a:r>
              <a:rPr lang="en-US" smtClean="0"/>
              <a:t>Refer to the java documentation for more details on other important packages.</a:t>
            </a:r>
            <a:endParaRPr lang="en-US" dirty="0"/>
          </a:p>
        </p:txBody>
      </p:sp>
      <p:sp>
        <p:nvSpPr>
          <p:cNvPr id="4" name="Slide Image Placeholder 3"/>
          <p:cNvSpPr>
            <a:spLocks noGrp="1" noRot="1" noChangeAspect="1"/>
          </p:cNvSpPr>
          <p:nvPr>
            <p:ph type="sldImg"/>
          </p:nvPr>
        </p:nvSpPr>
        <p:spPr>
          <a:xfrm>
            <a:off x="2027238" y="720725"/>
            <a:ext cx="4799012" cy="3598863"/>
          </a:xfr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Notes Placeholder 3"/>
          <p:cNvSpPr>
            <a:spLocks noGrp="1"/>
          </p:cNvSpPr>
          <p:nvPr>
            <p:ph type="body" idx="1"/>
          </p:nvPr>
        </p:nvSpPr>
        <p:spPr>
          <a:xfrm>
            <a:off x="1931102" y="4569020"/>
            <a:ext cx="5201775" cy="4574979"/>
          </a:xfrm>
        </p:spPr>
        <p:txBody>
          <a:bodyPr/>
          <a:lstStyle/>
          <a:p>
            <a:endParaRPr lang="en-US" dirty="0"/>
          </a:p>
        </p:txBody>
      </p:sp>
      <p:sp>
        <p:nvSpPr>
          <p:cNvPr id="315396" name="AutoShape 4"/>
          <p:cNvSpPr>
            <a:spLocks noChangeArrowheads="1"/>
          </p:cNvSpPr>
          <p:nvPr/>
        </p:nvSpPr>
        <p:spPr bwMode="auto">
          <a:xfrm>
            <a:off x="1909747" y="4604020"/>
            <a:ext cx="5270559" cy="2133872"/>
          </a:xfrm>
          <a:prstGeom prst="roundRect">
            <a:avLst>
              <a:gd name="adj" fmla="val 16667"/>
            </a:avLst>
          </a:prstGeom>
          <a:noFill/>
          <a:ln w="9525" algn="ctr">
            <a:solidFill>
              <a:schemeClr val="tx1"/>
            </a:solidFill>
            <a:round/>
            <a:headEnd/>
            <a:tailEnd/>
          </a:ln>
          <a:effectLst/>
        </p:spPr>
        <p:txBody>
          <a:bodyPr wrap="none" lIns="99048" tIns="49524" rIns="99048" bIns="49524" anchor="ctr"/>
          <a:lstStyle/>
          <a:p>
            <a:pPr algn="l"/>
            <a:r>
              <a:rPr lang="en-US" sz="1100" b="1" dirty="0">
                <a:latin typeface="Arial" pitchFamily="34" charset="0"/>
                <a:cs typeface="Arial" pitchFamily="34" charset="0"/>
              </a:rPr>
              <a:t>package</a:t>
            </a:r>
            <a:r>
              <a:rPr lang="en-US" sz="1100" dirty="0">
                <a:latin typeface="Arial" pitchFamily="34" charset="0"/>
                <a:cs typeface="Arial" pitchFamily="34" charset="0"/>
              </a:rPr>
              <a:t> </a:t>
            </a:r>
            <a:r>
              <a:rPr lang="en-US" sz="1100" dirty="0" smtClean="0">
                <a:latin typeface="Arial" pitchFamily="34" charset="0"/>
                <a:cs typeface="Arial" pitchFamily="34" charset="0"/>
              </a:rPr>
              <a:t>com.igate.lesson4.demo</a:t>
            </a:r>
            <a:r>
              <a:rPr lang="en-US" sz="1100" dirty="0">
                <a:latin typeface="Arial" pitchFamily="34" charset="0"/>
                <a:cs typeface="Arial" pitchFamily="34" charset="0"/>
              </a:rPr>
              <a:t>;</a:t>
            </a:r>
          </a:p>
          <a:p>
            <a:pPr algn="l"/>
            <a:r>
              <a:rPr lang="en-US" sz="1100" b="1" dirty="0">
                <a:latin typeface="Arial" pitchFamily="34" charset="0"/>
                <a:cs typeface="Arial" pitchFamily="34" charset="0"/>
              </a:rPr>
              <a:t>public</a:t>
            </a:r>
            <a:r>
              <a:rPr lang="en-US" sz="1100" dirty="0">
                <a:latin typeface="Arial" pitchFamily="34" charset="0"/>
                <a:cs typeface="Arial" pitchFamily="34" charset="0"/>
              </a:rPr>
              <a:t> </a:t>
            </a:r>
            <a:r>
              <a:rPr lang="en-US" sz="1100" b="1" dirty="0">
                <a:latin typeface="Arial" pitchFamily="34" charset="0"/>
                <a:cs typeface="Arial" pitchFamily="34" charset="0"/>
              </a:rPr>
              <a:t>class</a:t>
            </a:r>
            <a:r>
              <a:rPr lang="en-US" sz="1100" dirty="0">
                <a:latin typeface="Arial" pitchFamily="34" charset="0"/>
                <a:cs typeface="Arial" pitchFamily="34" charset="0"/>
              </a:rPr>
              <a:t> Balance {</a:t>
            </a:r>
          </a:p>
          <a:p>
            <a:pPr algn="l"/>
            <a:r>
              <a:rPr lang="en-US" sz="1100" dirty="0">
                <a:latin typeface="Arial" pitchFamily="34" charset="0"/>
                <a:cs typeface="Arial" pitchFamily="34" charset="0"/>
              </a:rPr>
              <a:t>     String name;</a:t>
            </a:r>
          </a:p>
          <a:p>
            <a:pPr algn="l"/>
            <a:r>
              <a:rPr lang="en-US" sz="1100" b="1" dirty="0">
                <a:latin typeface="Arial" pitchFamily="34" charset="0"/>
                <a:cs typeface="Arial" pitchFamily="34" charset="0"/>
              </a:rPr>
              <a:t>     double</a:t>
            </a:r>
            <a:r>
              <a:rPr lang="en-US" sz="1100" dirty="0">
                <a:latin typeface="Arial" pitchFamily="34" charset="0"/>
                <a:cs typeface="Arial" pitchFamily="34" charset="0"/>
              </a:rPr>
              <a:t> bal;</a:t>
            </a:r>
          </a:p>
          <a:p>
            <a:pPr algn="l"/>
            <a:r>
              <a:rPr lang="en-US" sz="1100" b="1" dirty="0">
                <a:latin typeface="Arial" pitchFamily="34" charset="0"/>
                <a:cs typeface="Arial" pitchFamily="34" charset="0"/>
              </a:rPr>
              <a:t>     public</a:t>
            </a:r>
            <a:r>
              <a:rPr lang="en-US" sz="1100" dirty="0">
                <a:latin typeface="Arial" pitchFamily="34" charset="0"/>
                <a:cs typeface="Arial" pitchFamily="34" charset="0"/>
              </a:rPr>
              <a:t> Balance(String n, </a:t>
            </a:r>
            <a:r>
              <a:rPr lang="en-US" sz="1100" b="1" dirty="0">
                <a:latin typeface="Arial" pitchFamily="34" charset="0"/>
                <a:cs typeface="Arial" pitchFamily="34" charset="0"/>
              </a:rPr>
              <a:t>double</a:t>
            </a:r>
            <a:r>
              <a:rPr lang="en-US" sz="1100" dirty="0">
                <a:latin typeface="Arial" pitchFamily="34" charset="0"/>
                <a:cs typeface="Arial" pitchFamily="34" charset="0"/>
              </a:rPr>
              <a:t> b) {</a:t>
            </a:r>
          </a:p>
          <a:p>
            <a:pPr algn="l"/>
            <a:r>
              <a:rPr lang="en-US" sz="1100" dirty="0">
                <a:latin typeface="Arial" pitchFamily="34" charset="0"/>
                <a:cs typeface="Arial" pitchFamily="34" charset="0"/>
              </a:rPr>
              <a:t>           name = n;</a:t>
            </a:r>
          </a:p>
          <a:p>
            <a:pPr algn="l"/>
            <a:r>
              <a:rPr lang="en-US" sz="1100" dirty="0">
                <a:latin typeface="Arial" pitchFamily="34" charset="0"/>
                <a:cs typeface="Arial" pitchFamily="34" charset="0"/>
              </a:rPr>
              <a:t>           bal = b;</a:t>
            </a:r>
          </a:p>
          <a:p>
            <a:pPr algn="l"/>
            <a:r>
              <a:rPr lang="en-US" sz="1100" dirty="0">
                <a:latin typeface="Arial" pitchFamily="34" charset="0"/>
                <a:cs typeface="Arial" pitchFamily="34" charset="0"/>
              </a:rPr>
              <a:t>     }</a:t>
            </a:r>
          </a:p>
          <a:p>
            <a:pPr algn="l"/>
            <a:r>
              <a:rPr lang="en-US" sz="1100" b="1" dirty="0">
                <a:latin typeface="Arial" pitchFamily="34" charset="0"/>
                <a:cs typeface="Arial" pitchFamily="34" charset="0"/>
              </a:rPr>
              <a:t>     public</a:t>
            </a:r>
            <a:r>
              <a:rPr lang="en-US" sz="1100" dirty="0">
                <a:latin typeface="Arial" pitchFamily="34" charset="0"/>
                <a:cs typeface="Arial" pitchFamily="34" charset="0"/>
              </a:rPr>
              <a:t> </a:t>
            </a:r>
            <a:r>
              <a:rPr lang="en-US" sz="1100" b="1" dirty="0">
                <a:latin typeface="Arial" pitchFamily="34" charset="0"/>
                <a:cs typeface="Arial" pitchFamily="34" charset="0"/>
              </a:rPr>
              <a:t>void</a:t>
            </a:r>
            <a:r>
              <a:rPr lang="en-US" sz="1100" dirty="0">
                <a:latin typeface="Arial" pitchFamily="34" charset="0"/>
                <a:cs typeface="Arial" pitchFamily="34" charset="0"/>
              </a:rPr>
              <a:t> show() {</a:t>
            </a:r>
          </a:p>
          <a:p>
            <a:pPr algn="l"/>
            <a:r>
              <a:rPr lang="en-US" sz="1100" b="1" dirty="0">
                <a:latin typeface="Arial" pitchFamily="34" charset="0"/>
                <a:cs typeface="Arial" pitchFamily="34" charset="0"/>
              </a:rPr>
              <a:t>        if</a:t>
            </a:r>
            <a:r>
              <a:rPr lang="en-US" sz="1100" dirty="0">
                <a:latin typeface="Arial" pitchFamily="34" charset="0"/>
                <a:cs typeface="Arial" pitchFamily="34" charset="0"/>
              </a:rPr>
              <a:t>(bal&lt;0) </a:t>
            </a:r>
          </a:p>
          <a:p>
            <a:pPr algn="l"/>
            <a:r>
              <a:rPr lang="en-US" sz="1100" dirty="0">
                <a:latin typeface="Arial" pitchFamily="34" charset="0"/>
                <a:cs typeface="Arial" pitchFamily="34" charset="0"/>
              </a:rPr>
              <a:t>             </a:t>
            </a:r>
            <a:r>
              <a:rPr lang="en-US" sz="1100" dirty="0" err="1">
                <a:latin typeface="Arial" pitchFamily="34" charset="0"/>
                <a:cs typeface="Arial" pitchFamily="34" charset="0"/>
              </a:rPr>
              <a:t>System.</a:t>
            </a:r>
            <a:r>
              <a:rPr lang="en-US" sz="1100" i="1" dirty="0" err="1">
                <a:latin typeface="Arial" pitchFamily="34" charset="0"/>
                <a:cs typeface="Arial" pitchFamily="34" charset="0"/>
              </a:rPr>
              <a:t>out</a:t>
            </a:r>
            <a:r>
              <a:rPr lang="en-US" sz="1100" dirty="0" err="1">
                <a:latin typeface="Arial" pitchFamily="34" charset="0"/>
                <a:cs typeface="Arial" pitchFamily="34" charset="0"/>
              </a:rPr>
              <a:t>.println</a:t>
            </a:r>
            <a:r>
              <a:rPr lang="en-US" sz="1100" dirty="0">
                <a:latin typeface="Arial" pitchFamily="34" charset="0"/>
                <a:cs typeface="Arial" pitchFamily="34" charset="0"/>
              </a:rPr>
              <a:t>(name + ": $" + bal);</a:t>
            </a:r>
          </a:p>
          <a:p>
            <a:pPr algn="l"/>
            <a:r>
              <a:rPr lang="en-US" sz="1100" dirty="0">
                <a:latin typeface="Arial" pitchFamily="34" charset="0"/>
                <a:cs typeface="Arial" pitchFamily="34" charset="0"/>
              </a:rPr>
              <a:t>     }}</a:t>
            </a:r>
          </a:p>
        </p:txBody>
      </p:sp>
      <p:sp>
        <p:nvSpPr>
          <p:cNvPr id="315397" name="AutoShape 5"/>
          <p:cNvSpPr>
            <a:spLocks noChangeArrowheads="1"/>
          </p:cNvSpPr>
          <p:nvPr/>
        </p:nvSpPr>
        <p:spPr bwMode="auto">
          <a:xfrm>
            <a:off x="1906166" y="6847076"/>
            <a:ext cx="5270559" cy="2080260"/>
          </a:xfrm>
          <a:prstGeom prst="roundRect">
            <a:avLst>
              <a:gd name="adj" fmla="val 16667"/>
            </a:avLst>
          </a:prstGeom>
          <a:noFill/>
          <a:ln w="9525" algn="ctr">
            <a:solidFill>
              <a:schemeClr val="tx1"/>
            </a:solidFill>
            <a:round/>
            <a:headEnd/>
            <a:tailEnd/>
          </a:ln>
          <a:effectLst/>
        </p:spPr>
        <p:txBody>
          <a:bodyPr wrap="none" lIns="99048" tIns="49524" rIns="99048" bIns="49524" anchor="ctr"/>
          <a:lstStyle/>
          <a:p>
            <a:pPr algn="l"/>
            <a:r>
              <a:rPr lang="en-US" sz="1100" b="1" dirty="0">
                <a:latin typeface="Arial" pitchFamily="34" charset="0"/>
                <a:cs typeface="Arial" pitchFamily="34" charset="0"/>
              </a:rPr>
              <a:t>package</a:t>
            </a:r>
            <a:r>
              <a:rPr lang="en-US" sz="1100" dirty="0">
                <a:latin typeface="Arial" pitchFamily="34" charset="0"/>
                <a:cs typeface="Arial" pitchFamily="34" charset="0"/>
              </a:rPr>
              <a:t> </a:t>
            </a:r>
            <a:r>
              <a:rPr lang="en-US" sz="1100" dirty="0" smtClean="0">
                <a:latin typeface="Arial" pitchFamily="34" charset="0"/>
                <a:cs typeface="Arial" pitchFamily="34" charset="0"/>
              </a:rPr>
              <a:t>com.igate.lesson4</a:t>
            </a:r>
            <a:r>
              <a:rPr lang="en-US" sz="1100" dirty="0">
                <a:latin typeface="Arial" pitchFamily="34" charset="0"/>
                <a:cs typeface="Arial" pitchFamily="34" charset="0"/>
              </a:rPr>
              <a:t>;</a:t>
            </a:r>
          </a:p>
          <a:p>
            <a:pPr algn="l"/>
            <a:r>
              <a:rPr lang="en-US" sz="1100" b="1" dirty="0">
                <a:latin typeface="Arial" pitchFamily="34" charset="0"/>
                <a:cs typeface="Arial" pitchFamily="34" charset="0"/>
              </a:rPr>
              <a:t>import</a:t>
            </a:r>
            <a:r>
              <a:rPr lang="en-US" sz="1100" dirty="0">
                <a:latin typeface="Arial" pitchFamily="34" charset="0"/>
                <a:cs typeface="Arial" pitchFamily="34" charset="0"/>
              </a:rPr>
              <a:t> </a:t>
            </a:r>
            <a:r>
              <a:rPr lang="en-US" sz="1100" dirty="0" smtClean="0">
                <a:latin typeface="Arial" pitchFamily="34" charset="0"/>
                <a:cs typeface="Arial" pitchFamily="34" charset="0"/>
              </a:rPr>
              <a:t>com.igate.lesson4.demo.Balance</a:t>
            </a:r>
            <a:r>
              <a:rPr lang="en-US" sz="1100" dirty="0">
                <a:latin typeface="Arial" pitchFamily="34" charset="0"/>
                <a:cs typeface="Arial" pitchFamily="34" charset="0"/>
              </a:rPr>
              <a:t>;</a:t>
            </a:r>
          </a:p>
          <a:p>
            <a:pPr algn="l"/>
            <a:r>
              <a:rPr lang="en-US" sz="1100" b="1" dirty="0">
                <a:latin typeface="Arial" pitchFamily="34" charset="0"/>
                <a:cs typeface="Arial" pitchFamily="34" charset="0"/>
              </a:rPr>
              <a:t>class</a:t>
            </a:r>
            <a:r>
              <a:rPr lang="en-US" sz="1100" dirty="0">
                <a:latin typeface="Arial" pitchFamily="34" charset="0"/>
                <a:cs typeface="Arial" pitchFamily="34" charset="0"/>
              </a:rPr>
              <a:t> </a:t>
            </a:r>
            <a:r>
              <a:rPr lang="en-US" sz="1100" dirty="0" err="1">
                <a:latin typeface="Arial" pitchFamily="34" charset="0"/>
                <a:cs typeface="Arial" pitchFamily="34" charset="0"/>
              </a:rPr>
              <a:t>AccountBalance</a:t>
            </a:r>
            <a:r>
              <a:rPr lang="en-US" sz="1100" dirty="0">
                <a:latin typeface="Arial" pitchFamily="34" charset="0"/>
                <a:cs typeface="Arial" pitchFamily="34" charset="0"/>
              </a:rPr>
              <a:t> {</a:t>
            </a:r>
          </a:p>
          <a:p>
            <a:pPr algn="l"/>
            <a:r>
              <a:rPr lang="en-US" sz="1100" b="1" dirty="0">
                <a:latin typeface="Arial" pitchFamily="34" charset="0"/>
                <a:cs typeface="Arial" pitchFamily="34" charset="0"/>
              </a:rPr>
              <a:t>    public</a:t>
            </a:r>
            <a:r>
              <a:rPr lang="en-US" sz="1100" dirty="0">
                <a:latin typeface="Arial" pitchFamily="34" charset="0"/>
                <a:cs typeface="Arial" pitchFamily="34" charset="0"/>
              </a:rPr>
              <a:t> </a:t>
            </a:r>
            <a:r>
              <a:rPr lang="en-US" sz="1100" b="1" dirty="0">
                <a:latin typeface="Arial" pitchFamily="34" charset="0"/>
                <a:cs typeface="Arial" pitchFamily="34" charset="0"/>
              </a:rPr>
              <a:t>static</a:t>
            </a:r>
            <a:r>
              <a:rPr lang="en-US" sz="1100" dirty="0">
                <a:latin typeface="Arial" pitchFamily="34" charset="0"/>
                <a:cs typeface="Arial" pitchFamily="34" charset="0"/>
              </a:rPr>
              <a:t> </a:t>
            </a:r>
            <a:r>
              <a:rPr lang="en-US" sz="1100" b="1" dirty="0">
                <a:latin typeface="Arial" pitchFamily="34" charset="0"/>
                <a:cs typeface="Arial" pitchFamily="34" charset="0"/>
              </a:rPr>
              <a:t>void</a:t>
            </a:r>
            <a:r>
              <a:rPr lang="en-US" sz="1100" dirty="0">
                <a:latin typeface="Arial" pitchFamily="34" charset="0"/>
                <a:cs typeface="Arial" pitchFamily="34" charset="0"/>
              </a:rPr>
              <a:t> main(String </a:t>
            </a:r>
            <a:r>
              <a:rPr lang="en-US" sz="1100" dirty="0" err="1">
                <a:latin typeface="Arial" pitchFamily="34" charset="0"/>
                <a:cs typeface="Arial" pitchFamily="34" charset="0"/>
              </a:rPr>
              <a:t>args</a:t>
            </a:r>
            <a:r>
              <a:rPr lang="en-US" sz="1100" dirty="0">
                <a:latin typeface="Arial" pitchFamily="34" charset="0"/>
                <a:cs typeface="Arial" pitchFamily="34" charset="0"/>
              </a:rPr>
              <a:t>[]) {</a:t>
            </a:r>
          </a:p>
          <a:p>
            <a:r>
              <a:rPr lang="en-US" sz="1100" dirty="0">
                <a:latin typeface="Arial" pitchFamily="34" charset="0"/>
                <a:cs typeface="Arial" pitchFamily="34" charset="0"/>
              </a:rPr>
              <a:t>        Balance </a:t>
            </a:r>
            <a:r>
              <a:rPr lang="en-US" sz="1100" dirty="0" smtClean="0">
                <a:latin typeface="Arial" pitchFamily="34" charset="0"/>
                <a:cs typeface="Arial" pitchFamily="34" charset="0"/>
              </a:rPr>
              <a:t>object= </a:t>
            </a:r>
            <a:r>
              <a:rPr lang="en-US" sz="1100" b="1" dirty="0">
                <a:latin typeface="Arial" pitchFamily="34" charset="0"/>
                <a:cs typeface="Arial" pitchFamily="34" charset="0"/>
              </a:rPr>
              <a:t>new</a:t>
            </a:r>
            <a:r>
              <a:rPr lang="en-US" sz="1100" dirty="0">
                <a:latin typeface="Arial" pitchFamily="34" charset="0"/>
                <a:cs typeface="Arial" pitchFamily="34" charset="0"/>
              </a:rPr>
              <a:t> Balance("K. J. Fielding", 123.23);</a:t>
            </a:r>
          </a:p>
          <a:p>
            <a:pPr algn="l"/>
            <a:r>
              <a:rPr lang="en-US" sz="1100" dirty="0" smtClean="0">
                <a:latin typeface="Arial" pitchFamily="34" charset="0"/>
                <a:cs typeface="Arial" pitchFamily="34" charset="0"/>
              </a:rPr>
              <a:t>       </a:t>
            </a:r>
            <a:r>
              <a:rPr lang="en-US" sz="1100" dirty="0" err="1" smtClean="0">
                <a:latin typeface="Arial" pitchFamily="34" charset="0"/>
                <a:cs typeface="Arial" pitchFamily="34" charset="0"/>
              </a:rPr>
              <a:t>object.show</a:t>
            </a:r>
            <a:r>
              <a:rPr lang="en-US" sz="1100" dirty="0">
                <a:latin typeface="Arial" pitchFamily="34" charset="0"/>
                <a:cs typeface="Arial" pitchFamily="34" charset="0"/>
              </a:rPr>
              <a:t>();</a:t>
            </a:r>
          </a:p>
          <a:p>
            <a:pPr algn="l"/>
            <a:r>
              <a:rPr lang="en-US" sz="1100" dirty="0">
                <a:latin typeface="Arial" pitchFamily="34" charset="0"/>
                <a:cs typeface="Arial" pitchFamily="34" charset="0"/>
              </a:rPr>
              <a:t>    </a:t>
            </a:r>
            <a:r>
              <a:rPr lang="en-US" sz="1100" dirty="0" smtClean="0">
                <a:latin typeface="Arial" pitchFamily="34" charset="0"/>
                <a:cs typeface="Arial" pitchFamily="34" charset="0"/>
              </a:rPr>
              <a:t>}</a:t>
            </a:r>
          </a:p>
          <a:p>
            <a:pPr algn="l"/>
            <a:r>
              <a:rPr lang="en-US" sz="1100" dirty="0" smtClean="0">
                <a:latin typeface="Arial" pitchFamily="34" charset="0"/>
                <a:cs typeface="Arial" pitchFamily="34" charset="0"/>
              </a:rPr>
              <a:t>}</a:t>
            </a:r>
            <a:endParaRPr lang="en-US" sz="1100" dirty="0">
              <a:latin typeface="Arial" pitchFamily="34" charset="0"/>
              <a:cs typeface="Arial" pitchFamily="34" charset="0"/>
            </a:endParaRPr>
          </a:p>
        </p:txBody>
      </p:sp>
      <p:sp>
        <p:nvSpPr>
          <p:cNvPr id="3" name="Slide Image Placeholder 2"/>
          <p:cNvSpPr>
            <a:spLocks noGrp="1" noRot="1" noChangeAspect="1"/>
          </p:cNvSpPr>
          <p:nvPr>
            <p:ph type="sldImg"/>
          </p:nvPr>
        </p:nvSpPr>
        <p:spPr>
          <a:xfrm>
            <a:off x="2027238" y="720725"/>
            <a:ext cx="4799012" cy="3598863"/>
          </a:xfr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077" name="Rectangle 5"/>
          <p:cNvSpPr>
            <a:spLocks noGrp="1" noChangeArrowheads="1"/>
          </p:cNvSpPr>
          <p:nvPr>
            <p:ph type="body" idx="1"/>
          </p:nvPr>
        </p:nvSpPr>
        <p:spPr/>
        <p:txBody>
          <a:bodyPr>
            <a:normAutofit lnSpcReduction="10000"/>
          </a:bodyPr>
          <a:lstStyle/>
          <a:p>
            <a:r>
              <a:rPr lang="en-US" dirty="0" smtClean="0"/>
              <a:t>public access modifier</a:t>
            </a:r>
          </a:p>
          <a:p>
            <a:r>
              <a:rPr lang="en-US" dirty="0" smtClean="0"/>
              <a:t>Fields, methods and constructors declared public (least restrictive) within a public class are visible to any class in the Java program, whether these classes are in the same package or in another package.</a:t>
            </a:r>
          </a:p>
          <a:p>
            <a:endParaRPr lang="en-US" dirty="0" smtClean="0"/>
          </a:p>
          <a:p>
            <a:r>
              <a:rPr lang="en-US" dirty="0" smtClean="0"/>
              <a:t>private access modifier</a:t>
            </a:r>
          </a:p>
          <a:p>
            <a:r>
              <a:rPr lang="en-US" dirty="0" smtClean="0"/>
              <a:t>Fields, methods or constructors declared private (most restrictive) cannot be accessed outside an enclosing class. This modifier cannot be used for classes. It also cannot be used for fields and methods within an interface. A standard design strategy is to make all fields private and provide public getter methods for them.</a:t>
            </a:r>
          </a:p>
          <a:p>
            <a:endParaRPr lang="en-US" dirty="0" smtClean="0"/>
          </a:p>
          <a:p>
            <a:r>
              <a:rPr lang="en-US" dirty="0" smtClean="0"/>
              <a:t>protected access modifier</a:t>
            </a:r>
          </a:p>
          <a:p>
            <a:r>
              <a:rPr lang="en-US" dirty="0" smtClean="0"/>
              <a:t>Fields, methods and constructors declared protected in a superclass can be accessed only by subclasses in other packages. Classes in the same package can also access protected fields, methods and constructors, even if they are not a subclass of the protected member’s class. This modifier cannot be used for classes. It also cannot be used for fields and methods within an interface. </a:t>
            </a:r>
            <a:br>
              <a:rPr lang="en-US" dirty="0" smtClean="0"/>
            </a:br>
            <a:endParaRPr lang="en-US" dirty="0" smtClean="0"/>
          </a:p>
          <a:p>
            <a:r>
              <a:rPr lang="en-US" dirty="0" smtClean="0"/>
              <a:t>default access modifier</a:t>
            </a:r>
          </a:p>
          <a:p>
            <a:r>
              <a:rPr lang="en-US" dirty="0" smtClean="0"/>
              <a:t>Default </a:t>
            </a:r>
            <a:r>
              <a:rPr lang="en-US" dirty="0" err="1" smtClean="0"/>
              <a:t>specifier</a:t>
            </a:r>
            <a:r>
              <a:rPr lang="en-US" dirty="0" smtClean="0"/>
              <a:t> is used when “no access modifier is present”. Any class, field, method or constructor that has no declared access modifier is accessible only by classes in the same package. The default modifier is not used for fields and methods within an interface.</a:t>
            </a:r>
          </a:p>
          <a:p>
            <a:endParaRPr lang="en-US" dirty="0" smtClean="0"/>
          </a:p>
          <a:p>
            <a:r>
              <a:rPr lang="en-US" dirty="0" smtClean="0"/>
              <a:t>The table shown above is applicable only to members of classes. A class has only two possible access levels: default and public. </a:t>
            </a:r>
          </a:p>
          <a:p>
            <a:r>
              <a:rPr lang="en-US" dirty="0" smtClean="0"/>
              <a:t>When a class is declared as public, it is accessible by any other code. </a:t>
            </a:r>
          </a:p>
          <a:p>
            <a:r>
              <a:rPr lang="en-US" dirty="0" smtClean="0"/>
              <a:t>If a class has default access, then it can only be accessed by other code within its same package</a:t>
            </a:r>
            <a:endParaRPr lang="en-US" dirty="0"/>
          </a:p>
        </p:txBody>
      </p:sp>
      <p:sp>
        <p:nvSpPr>
          <p:cNvPr id="4" name="Slide Image Placeholder 3"/>
          <p:cNvSpPr>
            <a:spLocks noGrp="1" noRot="1" noChangeAspect="1"/>
          </p:cNvSpPr>
          <p:nvPr>
            <p:ph type="sldImg"/>
          </p:nvPr>
        </p:nvSpPr>
        <p:spPr>
          <a:xfrm>
            <a:off x="2027238" y="720725"/>
            <a:ext cx="4799012" cy="3598863"/>
          </a:xfr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987" name="Rectangle 3"/>
          <p:cNvSpPr>
            <a:spLocks noGrp="1" noChangeArrowheads="1"/>
          </p:cNvSpPr>
          <p:nvPr>
            <p:ph type="body" idx="1"/>
          </p:nvPr>
        </p:nvSpPr>
        <p:spPr/>
        <p:txBody>
          <a:bodyPr/>
          <a:lstStyle/>
          <a:p>
            <a:r>
              <a:rPr lang="en-US" dirty="0" smtClean="0"/>
              <a:t>Access Protection:</a:t>
            </a:r>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r>
              <a:rPr lang="en-US" dirty="0" smtClean="0"/>
              <a:t>Same Class</a:t>
            </a:r>
          </a:p>
          <a:p>
            <a:r>
              <a:rPr lang="en-US" dirty="0" smtClean="0"/>
              <a:t>Subclass in the same package</a:t>
            </a:r>
          </a:p>
          <a:p>
            <a:r>
              <a:rPr lang="en-US" dirty="0" smtClean="0"/>
              <a:t>Non-subclasses in the same package</a:t>
            </a:r>
          </a:p>
          <a:p>
            <a:r>
              <a:rPr lang="en-US" dirty="0" smtClean="0"/>
              <a:t>Subclasses in different package</a:t>
            </a:r>
          </a:p>
          <a:p>
            <a:r>
              <a:rPr lang="en-US" dirty="0" smtClean="0"/>
              <a:t>Classes that are neither in the same package nor in subclasses.</a:t>
            </a:r>
          </a:p>
          <a:p>
            <a:endParaRPr lang="en-US" dirty="0" smtClean="0"/>
          </a:p>
          <a:p>
            <a:endParaRPr lang="en-US" dirty="0" smtClean="0"/>
          </a:p>
          <a:p>
            <a:endParaRPr lang="en-US" dirty="0"/>
          </a:p>
          <a:p>
            <a:endParaRPr lang="en-US" dirty="0" smtClean="0"/>
          </a:p>
          <a:p>
            <a:endParaRPr lang="en-US" dirty="0"/>
          </a:p>
          <a:p>
            <a:endParaRPr lang="en-US" dirty="0" smtClean="0"/>
          </a:p>
          <a:p>
            <a:endParaRPr lang="en-US" dirty="0" smtClean="0"/>
          </a:p>
          <a:p>
            <a:r>
              <a:rPr lang="en-US" dirty="0" smtClean="0"/>
              <a:t>Same Class (Class A)</a:t>
            </a:r>
          </a:p>
          <a:p>
            <a:r>
              <a:rPr lang="en-US" dirty="0" smtClean="0"/>
              <a:t>Subclass in the same package (Class B)</a:t>
            </a:r>
          </a:p>
          <a:p>
            <a:r>
              <a:rPr lang="en-US" dirty="0" smtClean="0"/>
              <a:t>Non-subclasses in the same package (Class C)</a:t>
            </a:r>
          </a:p>
          <a:p>
            <a:r>
              <a:rPr lang="en-US" dirty="0" smtClean="0"/>
              <a:t>Subclasses in different package (Class G)</a:t>
            </a:r>
          </a:p>
          <a:p>
            <a:r>
              <a:rPr lang="en-US" dirty="0" smtClean="0"/>
              <a:t>Classes that are in neither the same package nor subclasses. (Class F)</a:t>
            </a:r>
            <a:endParaRPr lang="en-US" dirty="0"/>
          </a:p>
        </p:txBody>
      </p:sp>
      <p:sp>
        <p:nvSpPr>
          <p:cNvPr id="297989" name="Rectangle 5"/>
          <p:cNvSpPr>
            <a:spLocks noChangeArrowheads="1"/>
          </p:cNvSpPr>
          <p:nvPr/>
        </p:nvSpPr>
        <p:spPr bwMode="auto">
          <a:xfrm>
            <a:off x="1894232" y="4829617"/>
            <a:ext cx="4876800" cy="869457"/>
          </a:xfrm>
          <a:prstGeom prst="rect">
            <a:avLst/>
          </a:prstGeom>
          <a:noFill/>
          <a:ln w="9525" algn="ctr">
            <a:noFill/>
            <a:miter lim="800000"/>
            <a:headEnd/>
            <a:tailEnd/>
          </a:ln>
          <a:effectLst/>
        </p:spPr>
        <p:txBody>
          <a:bodyPr lIns="99048" tIns="49524" rIns="99048" bIns="49524">
            <a:spAutoFit/>
          </a:bodyPr>
          <a:lstStyle/>
          <a:p>
            <a:pPr algn="l">
              <a:spcBef>
                <a:spcPct val="30000"/>
              </a:spcBef>
            </a:pPr>
            <a:r>
              <a:rPr lang="en-US" sz="1000" dirty="0">
                <a:latin typeface="Arial" pitchFamily="34" charset="0"/>
                <a:cs typeface="Arial" pitchFamily="34" charset="0"/>
              </a:rPr>
              <a:t>Classes and packages are both means of encapsulating and containing the name space and scope of variables and methods. Packages act as containers for classes. Classes act as containers for data and code. Accessibility in java is specified with respect to packages. Because of the interplay between classes and packages, Java addresses five categories of visibility for class members.</a:t>
            </a:r>
          </a:p>
        </p:txBody>
      </p:sp>
      <p:sp>
        <p:nvSpPr>
          <p:cNvPr id="297990" name="Rectangle 6"/>
          <p:cNvSpPr>
            <a:spLocks noChangeArrowheads="1"/>
          </p:cNvSpPr>
          <p:nvPr/>
        </p:nvSpPr>
        <p:spPr bwMode="auto">
          <a:xfrm>
            <a:off x="1894231" y="6571296"/>
            <a:ext cx="4673600" cy="715568"/>
          </a:xfrm>
          <a:prstGeom prst="rect">
            <a:avLst/>
          </a:prstGeom>
          <a:noFill/>
          <a:ln w="9525" algn="ctr">
            <a:noFill/>
            <a:miter lim="800000"/>
            <a:headEnd/>
            <a:tailEnd/>
          </a:ln>
          <a:effectLst/>
        </p:spPr>
        <p:txBody>
          <a:bodyPr lIns="99048" tIns="49524" rIns="99048" bIns="49524">
            <a:spAutoFit/>
          </a:bodyPr>
          <a:lstStyle/>
          <a:p>
            <a:pPr algn="l"/>
            <a:r>
              <a:rPr lang="en-US" sz="1000" dirty="0">
                <a:latin typeface="Arial" pitchFamily="34" charset="0"/>
                <a:cs typeface="Arial" pitchFamily="34" charset="0"/>
              </a:rPr>
              <a:t>See the diagram given in the slide, to understand the five categories.</a:t>
            </a:r>
          </a:p>
          <a:p>
            <a:pPr algn="l"/>
            <a:r>
              <a:rPr lang="en-US" sz="1000" dirty="0">
                <a:latin typeface="Arial" pitchFamily="34" charset="0"/>
                <a:cs typeface="Arial" pitchFamily="34" charset="0"/>
              </a:rPr>
              <a:t>There are two packages P1 and P2. Package P1 contains Class A, B and C. B inherits from A. Package P2 contains Class G and F. G inherits from A. Which class comes under which category with respect to class A, is described below:</a:t>
            </a:r>
          </a:p>
        </p:txBody>
      </p:sp>
      <p:sp>
        <p:nvSpPr>
          <p:cNvPr id="4" name="Slide Image Placeholder 3"/>
          <p:cNvSpPr>
            <a:spLocks noGrp="1" noRot="1" noChangeAspect="1"/>
          </p:cNvSpPr>
          <p:nvPr>
            <p:ph type="sldImg"/>
          </p:nvPr>
        </p:nvSpPr>
        <p:spPr>
          <a:xfrm>
            <a:off x="2027238" y="720725"/>
            <a:ext cx="4799012" cy="3598863"/>
          </a:xfr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3043" name="Rectangle 3"/>
          <p:cNvSpPr>
            <a:spLocks noGrp="1" noChangeArrowheads="1"/>
          </p:cNvSpPr>
          <p:nvPr>
            <p:ph type="body" idx="1"/>
          </p:nvPr>
        </p:nvSpPr>
        <p:spPr/>
        <p:txBody>
          <a:bodyPr/>
          <a:lstStyle/>
          <a:p>
            <a:r>
              <a:rPr lang="en-US" dirty="0" smtClean="0"/>
              <a:t>Class basically holds blueprint of Objects. In order to create and instantiate objects of class and also to provide initial values for the object, constructors are used. The structure of a constructor looks similar to a method. Constructors are used to create objects of a class. A Java class must have at least one constructor.</a:t>
            </a:r>
          </a:p>
          <a:p>
            <a:endParaRPr lang="en-US" dirty="0" smtClean="0"/>
          </a:p>
          <a:p>
            <a:r>
              <a:rPr lang="en-US" dirty="0" smtClean="0"/>
              <a:t>A class can have many constructors in order to facilitate the object creation in different ways. </a:t>
            </a:r>
          </a:p>
          <a:p>
            <a:endParaRPr lang="en-US" dirty="0" smtClean="0"/>
          </a:p>
          <a:p>
            <a:r>
              <a:rPr lang="en-US" dirty="0" smtClean="0"/>
              <a:t>Default Constructor: If class doesn’t declare any constructor, compiler adds a constructor to the class. This constructor is called as default constructor. The default constructor accepts no arguments. Above slide shows an example of default constructor. </a:t>
            </a:r>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a:p>
        </p:txBody>
      </p:sp>
      <p:sp>
        <p:nvSpPr>
          <p:cNvPr id="2" name="AutoShape 2" descr="Image result for constructor java"/>
          <p:cNvSpPr>
            <a:spLocks noChangeAspect="1" noChangeArrowheads="1"/>
          </p:cNvSpPr>
          <p:nvPr/>
        </p:nvSpPr>
        <p:spPr bwMode="auto">
          <a:xfrm>
            <a:off x="160306" y="-135522"/>
            <a:ext cx="314069" cy="285937"/>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Slide Image Placeholder 4"/>
          <p:cNvSpPr>
            <a:spLocks noGrp="1" noRot="1" noChangeAspect="1"/>
          </p:cNvSpPr>
          <p:nvPr>
            <p:ph type="sldImg"/>
          </p:nvPr>
        </p:nvSpPr>
        <p:spPr>
          <a:xfrm>
            <a:off x="2027238" y="720725"/>
            <a:ext cx="4799012" cy="3598863"/>
          </a:xfr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2293" name="Rectangle 5"/>
          <p:cNvSpPr>
            <a:spLocks noGrp="1" noChangeArrowheads="1"/>
          </p:cNvSpPr>
          <p:nvPr>
            <p:ph type="body" idx="1"/>
          </p:nvPr>
        </p:nvSpPr>
        <p:spPr/>
        <p:txBody>
          <a:bodyPr/>
          <a:lstStyle/>
          <a:p>
            <a:r>
              <a:rPr lang="en-US" smtClean="0"/>
              <a:t>This demo example contains default (no-arg) constructor as well as a constructor that takes 3 parameters. Three box objects are created with initialization done using constructors and setter methods.</a:t>
            </a:r>
            <a:endParaRPr lang="en-US" dirty="0"/>
          </a:p>
        </p:txBody>
      </p:sp>
      <p:sp>
        <p:nvSpPr>
          <p:cNvPr id="4" name="Slide Image Placeholder 3"/>
          <p:cNvSpPr>
            <a:spLocks noGrp="1" noRot="1" noChangeAspect="1"/>
          </p:cNvSpPr>
          <p:nvPr>
            <p:ph type="sldImg"/>
          </p:nvPr>
        </p:nvSpPr>
        <p:spPr>
          <a:xfrm>
            <a:off x="2027238" y="720725"/>
            <a:ext cx="4799012" cy="3598863"/>
          </a:xfr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819" name="Rectangle 3"/>
          <p:cNvSpPr>
            <a:spLocks noGrp="1" noChangeArrowheads="1"/>
          </p:cNvSpPr>
          <p:nvPr>
            <p:ph type="body" idx="1"/>
          </p:nvPr>
        </p:nvSpPr>
        <p:spPr/>
        <p:txBody>
          <a:bodyPr/>
          <a:lstStyle/>
          <a:p>
            <a:r>
              <a:rPr lang="en-US" dirty="0" smtClean="0"/>
              <a:t>this keyword: </a:t>
            </a:r>
          </a:p>
          <a:p>
            <a:endParaRPr lang="en-US" dirty="0" smtClean="0"/>
          </a:p>
          <a:p>
            <a:r>
              <a:rPr lang="en-US" dirty="0" smtClean="0"/>
              <a:t>this keyword is used to refer the current object. As shown in the above example, the constructor parameters are shadowing the instance variables. Therefore we can use this keyword to make difference between the local variables/parameters and instance variables. </a:t>
            </a:r>
          </a:p>
          <a:p>
            <a:endParaRPr lang="en-US" dirty="0" smtClean="0"/>
          </a:p>
          <a:p>
            <a:r>
              <a:rPr lang="en-US" dirty="0" smtClean="0"/>
              <a:t>The other use of this keyword is to invoke constructor of same class. </a:t>
            </a:r>
          </a:p>
          <a:p>
            <a:endParaRPr lang="en-US" dirty="0" smtClean="0"/>
          </a:p>
          <a:p>
            <a:endParaRPr lang="en-US" dirty="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r>
              <a:rPr lang="en-US" dirty="0" smtClean="0"/>
              <a:t>Note: this keyword cannot be used to refer static variables. </a:t>
            </a:r>
            <a:endParaRPr lang="en-US" dirty="0"/>
          </a:p>
        </p:txBody>
      </p:sp>
      <p:sp>
        <p:nvSpPr>
          <p:cNvPr id="6" name="AutoShape 5"/>
          <p:cNvSpPr>
            <a:spLocks noChangeArrowheads="1"/>
          </p:cNvSpPr>
          <p:nvPr/>
        </p:nvSpPr>
        <p:spPr bwMode="auto">
          <a:xfrm>
            <a:off x="2061548" y="6001588"/>
            <a:ext cx="4288544" cy="1841521"/>
          </a:xfrm>
          <a:prstGeom prst="roundRect">
            <a:avLst>
              <a:gd name="adj" fmla="val 16667"/>
            </a:avLst>
          </a:prstGeom>
          <a:noFill/>
          <a:ln w="9525">
            <a:solidFill>
              <a:schemeClr val="tx1"/>
            </a:solidFill>
            <a:round/>
            <a:headEnd/>
            <a:tailEnd/>
          </a:ln>
          <a:effectLst/>
        </p:spPr>
        <p:txBody>
          <a:bodyPr wrap="none" anchor="ctr"/>
          <a:lstStyle/>
          <a:p>
            <a:pPr lvl="1"/>
            <a:r>
              <a:rPr lang="en-US" sz="1000" dirty="0" smtClean="0">
                <a:latin typeface="Arial" pitchFamily="34" charset="0"/>
                <a:cs typeface="Arial" pitchFamily="34" charset="0"/>
              </a:rPr>
              <a:t>class Point {</a:t>
            </a:r>
          </a:p>
          <a:p>
            <a:pPr lvl="1"/>
            <a:r>
              <a:rPr lang="en-US" sz="1000" dirty="0" smtClean="0">
                <a:latin typeface="Arial" pitchFamily="34" charset="0"/>
                <a:cs typeface="Arial" pitchFamily="34" charset="0"/>
              </a:rPr>
              <a:t>	</a:t>
            </a:r>
            <a:r>
              <a:rPr lang="en-US" sz="1000" dirty="0" err="1" smtClean="0">
                <a:latin typeface="Arial" pitchFamily="34" charset="0"/>
                <a:cs typeface="Arial" pitchFamily="34" charset="0"/>
              </a:rPr>
              <a:t>int</a:t>
            </a:r>
            <a:r>
              <a:rPr lang="en-US" sz="1000" dirty="0" smtClean="0">
                <a:latin typeface="Arial" pitchFamily="34" charset="0"/>
                <a:cs typeface="Arial" pitchFamily="34" charset="0"/>
              </a:rPr>
              <a:t> </a:t>
            </a:r>
            <a:r>
              <a:rPr lang="en-US" sz="1000" dirty="0" err="1" smtClean="0">
                <a:latin typeface="Arial" pitchFamily="34" charset="0"/>
                <a:cs typeface="Arial" pitchFamily="34" charset="0"/>
              </a:rPr>
              <a:t>xCord</a:t>
            </a:r>
            <a:r>
              <a:rPr lang="en-US" sz="1000" dirty="0" smtClean="0">
                <a:latin typeface="Arial" pitchFamily="34" charset="0"/>
                <a:cs typeface="Arial" pitchFamily="34" charset="0"/>
              </a:rPr>
              <a:t>;	</a:t>
            </a:r>
          </a:p>
          <a:p>
            <a:pPr lvl="1"/>
            <a:r>
              <a:rPr lang="en-US" sz="1000" dirty="0" smtClean="0">
                <a:latin typeface="Arial" pitchFamily="34" charset="0"/>
                <a:cs typeface="Arial" pitchFamily="34" charset="0"/>
              </a:rPr>
              <a:t>	</a:t>
            </a:r>
            <a:r>
              <a:rPr lang="en-US" sz="1000" dirty="0" err="1" smtClean="0">
                <a:latin typeface="Arial" pitchFamily="34" charset="0"/>
                <a:cs typeface="Arial" pitchFamily="34" charset="0"/>
              </a:rPr>
              <a:t>int</a:t>
            </a:r>
            <a:r>
              <a:rPr lang="en-US" sz="1000" dirty="0" smtClean="0">
                <a:latin typeface="Arial" pitchFamily="34" charset="0"/>
                <a:cs typeface="Arial" pitchFamily="34" charset="0"/>
              </a:rPr>
              <a:t> </a:t>
            </a:r>
            <a:r>
              <a:rPr lang="en-US" sz="1000" dirty="0" err="1" smtClean="0">
                <a:latin typeface="Arial" pitchFamily="34" charset="0"/>
                <a:cs typeface="Arial" pitchFamily="34" charset="0"/>
              </a:rPr>
              <a:t>yCord</a:t>
            </a:r>
            <a:r>
              <a:rPr lang="en-US" sz="1000" dirty="0" smtClean="0">
                <a:latin typeface="Arial" pitchFamily="34" charset="0"/>
                <a:cs typeface="Arial" pitchFamily="34" charset="0"/>
              </a:rPr>
              <a:t>;</a:t>
            </a:r>
          </a:p>
          <a:p>
            <a:pPr lvl="1"/>
            <a:r>
              <a:rPr lang="en-US" sz="1000" dirty="0" smtClean="0">
                <a:latin typeface="Arial" pitchFamily="34" charset="0"/>
                <a:cs typeface="Arial" pitchFamily="34" charset="0"/>
              </a:rPr>
              <a:t>	Point() {</a:t>
            </a:r>
          </a:p>
          <a:p>
            <a:pPr lvl="1"/>
            <a:r>
              <a:rPr lang="en-US" sz="1000" dirty="0" smtClean="0">
                <a:latin typeface="Arial" pitchFamily="34" charset="0"/>
                <a:cs typeface="Arial" pitchFamily="34" charset="0"/>
              </a:rPr>
              <a:t>	      this(0, 0);	   //chaining constructors using this</a:t>
            </a:r>
            <a:endParaRPr lang="en-US" sz="1000" dirty="0">
              <a:latin typeface="Arial" pitchFamily="34" charset="0"/>
              <a:cs typeface="Arial" pitchFamily="34" charset="0"/>
            </a:endParaRPr>
          </a:p>
          <a:p>
            <a:pPr lvl="1"/>
            <a:r>
              <a:rPr lang="en-US" sz="1000" dirty="0" smtClean="0">
                <a:latin typeface="Arial" pitchFamily="34" charset="0"/>
                <a:cs typeface="Arial" pitchFamily="34" charset="0"/>
              </a:rPr>
              <a:t>	}</a:t>
            </a:r>
          </a:p>
          <a:p>
            <a:pPr lvl="1"/>
            <a:r>
              <a:rPr lang="en-US" sz="1000" dirty="0">
                <a:latin typeface="Arial" pitchFamily="34" charset="0"/>
                <a:cs typeface="Arial" pitchFamily="34" charset="0"/>
              </a:rPr>
              <a:t>	</a:t>
            </a:r>
            <a:r>
              <a:rPr lang="en-US" sz="1000" dirty="0" smtClean="0">
                <a:latin typeface="Arial" pitchFamily="34" charset="0"/>
                <a:cs typeface="Arial" pitchFamily="34" charset="0"/>
              </a:rPr>
              <a:t>Point(</a:t>
            </a:r>
            <a:r>
              <a:rPr lang="en-US" sz="1000" dirty="0" err="1" smtClean="0">
                <a:latin typeface="Arial" pitchFamily="34" charset="0"/>
                <a:cs typeface="Arial" pitchFamily="34" charset="0"/>
              </a:rPr>
              <a:t>int</a:t>
            </a:r>
            <a:r>
              <a:rPr lang="en-US" sz="1000" dirty="0" smtClean="0">
                <a:latin typeface="Arial" pitchFamily="34" charset="0"/>
                <a:cs typeface="Arial" pitchFamily="34" charset="0"/>
              </a:rPr>
              <a:t> </a:t>
            </a:r>
            <a:r>
              <a:rPr lang="en-US" sz="1000" dirty="0" err="1" smtClean="0">
                <a:latin typeface="Arial" pitchFamily="34" charset="0"/>
                <a:cs typeface="Arial" pitchFamily="34" charset="0"/>
              </a:rPr>
              <a:t>xCord</a:t>
            </a:r>
            <a:r>
              <a:rPr lang="en-US" sz="1000" dirty="0" smtClean="0">
                <a:latin typeface="Arial" pitchFamily="34" charset="0"/>
                <a:cs typeface="Arial" pitchFamily="34" charset="0"/>
              </a:rPr>
              <a:t>, </a:t>
            </a:r>
            <a:r>
              <a:rPr lang="en-US" sz="1000" dirty="0" err="1" smtClean="0">
                <a:latin typeface="Arial" pitchFamily="34" charset="0"/>
                <a:cs typeface="Arial" pitchFamily="34" charset="0"/>
              </a:rPr>
              <a:t>int</a:t>
            </a:r>
            <a:r>
              <a:rPr lang="en-US" sz="1000" dirty="0" smtClean="0">
                <a:latin typeface="Arial" pitchFamily="34" charset="0"/>
                <a:cs typeface="Arial" pitchFamily="34" charset="0"/>
              </a:rPr>
              <a:t> </a:t>
            </a:r>
            <a:r>
              <a:rPr lang="en-US" sz="1000" dirty="0" err="1" smtClean="0">
                <a:latin typeface="Arial" pitchFamily="34" charset="0"/>
                <a:cs typeface="Arial" pitchFamily="34" charset="0"/>
              </a:rPr>
              <a:t>yCord</a:t>
            </a:r>
            <a:r>
              <a:rPr lang="en-US" sz="1000" dirty="0" smtClean="0">
                <a:latin typeface="Arial" pitchFamily="34" charset="0"/>
                <a:cs typeface="Arial" pitchFamily="34" charset="0"/>
              </a:rPr>
              <a:t>) {</a:t>
            </a:r>
          </a:p>
          <a:p>
            <a:pPr lvl="1"/>
            <a:r>
              <a:rPr lang="en-US" sz="1000" dirty="0" smtClean="0">
                <a:latin typeface="Arial" pitchFamily="34" charset="0"/>
                <a:cs typeface="Arial" pitchFamily="34" charset="0"/>
              </a:rPr>
              <a:t>	     </a:t>
            </a:r>
            <a:r>
              <a:rPr lang="en-US" sz="1000" dirty="0" err="1" smtClean="0">
                <a:latin typeface="Arial" pitchFamily="34" charset="0"/>
                <a:cs typeface="Arial" pitchFamily="34" charset="0"/>
              </a:rPr>
              <a:t>this.xCord</a:t>
            </a:r>
            <a:r>
              <a:rPr lang="en-US" sz="1000" dirty="0" smtClean="0">
                <a:latin typeface="Arial" pitchFamily="34" charset="0"/>
                <a:cs typeface="Arial" pitchFamily="34" charset="0"/>
              </a:rPr>
              <a:t> = </a:t>
            </a:r>
            <a:r>
              <a:rPr lang="en-US" sz="1000" dirty="0" err="1" smtClean="0">
                <a:latin typeface="Arial" pitchFamily="34" charset="0"/>
                <a:cs typeface="Arial" pitchFamily="34" charset="0"/>
              </a:rPr>
              <a:t>xCord</a:t>
            </a:r>
            <a:r>
              <a:rPr lang="en-US" sz="1000" dirty="0" smtClean="0">
                <a:latin typeface="Arial" pitchFamily="34" charset="0"/>
                <a:cs typeface="Arial" pitchFamily="34" charset="0"/>
              </a:rPr>
              <a:t>;	   </a:t>
            </a:r>
          </a:p>
          <a:p>
            <a:pPr lvl="1"/>
            <a:r>
              <a:rPr lang="en-US" sz="1000" dirty="0">
                <a:latin typeface="Arial" pitchFamily="34" charset="0"/>
                <a:cs typeface="Arial" pitchFamily="34" charset="0"/>
              </a:rPr>
              <a:t>	</a:t>
            </a:r>
            <a:r>
              <a:rPr lang="en-US" sz="1000" dirty="0" smtClean="0">
                <a:latin typeface="Arial" pitchFamily="34" charset="0"/>
                <a:cs typeface="Arial" pitchFamily="34" charset="0"/>
              </a:rPr>
              <a:t>     </a:t>
            </a:r>
            <a:r>
              <a:rPr lang="en-US" sz="1000" dirty="0" err="1" smtClean="0">
                <a:latin typeface="Arial" pitchFamily="34" charset="0"/>
                <a:cs typeface="Arial" pitchFamily="34" charset="0"/>
              </a:rPr>
              <a:t>this.yCord</a:t>
            </a:r>
            <a:r>
              <a:rPr lang="en-US" sz="1000" dirty="0" smtClean="0">
                <a:latin typeface="Arial" pitchFamily="34" charset="0"/>
                <a:cs typeface="Arial" pitchFamily="34" charset="0"/>
              </a:rPr>
              <a:t> = </a:t>
            </a:r>
            <a:r>
              <a:rPr lang="en-US" sz="1000" dirty="0" err="1" smtClean="0">
                <a:latin typeface="Arial" pitchFamily="34" charset="0"/>
                <a:cs typeface="Arial" pitchFamily="34" charset="0"/>
              </a:rPr>
              <a:t>yCord</a:t>
            </a:r>
            <a:r>
              <a:rPr lang="en-US" sz="1000" dirty="0" smtClean="0">
                <a:latin typeface="Arial" pitchFamily="34" charset="0"/>
                <a:cs typeface="Arial" pitchFamily="34" charset="0"/>
              </a:rPr>
              <a:t>;</a:t>
            </a:r>
            <a:endParaRPr lang="en-US" sz="1000" dirty="0">
              <a:latin typeface="Arial" pitchFamily="34" charset="0"/>
              <a:cs typeface="Arial" pitchFamily="34" charset="0"/>
            </a:endParaRPr>
          </a:p>
          <a:p>
            <a:pPr lvl="1"/>
            <a:r>
              <a:rPr lang="en-US" sz="1000" dirty="0" smtClean="0">
                <a:latin typeface="Arial" pitchFamily="34" charset="0"/>
                <a:cs typeface="Arial" pitchFamily="34" charset="0"/>
              </a:rPr>
              <a:t>	}</a:t>
            </a:r>
            <a:endParaRPr lang="en-US" sz="1000" dirty="0">
              <a:latin typeface="Arial" pitchFamily="34" charset="0"/>
              <a:cs typeface="Arial" pitchFamily="34" charset="0"/>
            </a:endParaRPr>
          </a:p>
          <a:p>
            <a:pPr lvl="1"/>
            <a:r>
              <a:rPr lang="en-US" sz="1000" dirty="0" smtClean="0">
                <a:latin typeface="Arial" pitchFamily="34" charset="0"/>
                <a:cs typeface="Arial" pitchFamily="34" charset="0"/>
              </a:rPr>
              <a:t>}    </a:t>
            </a:r>
          </a:p>
        </p:txBody>
      </p:sp>
      <p:sp>
        <p:nvSpPr>
          <p:cNvPr id="4" name="Slide Image Placeholder 3"/>
          <p:cNvSpPr>
            <a:spLocks noGrp="1" noRot="1" noChangeAspect="1"/>
          </p:cNvSpPr>
          <p:nvPr>
            <p:ph type="sldImg"/>
          </p:nvPr>
        </p:nvSpPr>
        <p:spPr>
          <a:xfrm>
            <a:off x="2027238" y="720725"/>
            <a:ext cx="4799012" cy="3598863"/>
          </a:xfr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27238" y="720725"/>
            <a:ext cx="4799012" cy="3598863"/>
          </a:xfrm>
        </p:spPr>
      </p:sp>
      <p:sp>
        <p:nvSpPr>
          <p:cNvPr id="5" name="Notes Placeholder 4"/>
          <p:cNvSpPr>
            <a:spLocks noGrp="1"/>
          </p:cNvSpPr>
          <p:nvPr>
            <p:ph type="body" idx="1"/>
          </p:nvPr>
        </p:nvSpPr>
        <p:spPr/>
        <p:txBody>
          <a:bodyPr/>
          <a:lstStyle/>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8" name="Rectangle 4"/>
          <p:cNvSpPr>
            <a:spLocks noGrp="1" noChangeArrowheads="1"/>
          </p:cNvSpPr>
          <p:nvPr>
            <p:ph type="body" idx="1"/>
          </p:nvPr>
        </p:nvSpPr>
        <p:spPr/>
        <p:txBody>
          <a:bodyPr/>
          <a:lstStyle/>
          <a:p>
            <a:r>
              <a:rPr lang="en-US" smtClean="0"/>
              <a:t>Lesson Objectives:</a:t>
            </a:r>
          </a:p>
          <a:p>
            <a:r>
              <a:rPr lang="en-US" smtClean="0"/>
              <a:t>This lesson introduces to the fundamentals of the Java Programming Language.</a:t>
            </a:r>
          </a:p>
          <a:p>
            <a:endParaRPr lang="en-US" smtClean="0"/>
          </a:p>
          <a:p>
            <a:r>
              <a:rPr lang="en-US" smtClean="0"/>
              <a:t>Lesson 4: Classes and Objects</a:t>
            </a:r>
          </a:p>
          <a:p>
            <a:pPr lvl="1"/>
            <a:r>
              <a:rPr lang="en-US" smtClean="0"/>
              <a:t>4.1: Classes and Objects</a:t>
            </a:r>
          </a:p>
          <a:p>
            <a:pPr lvl="1"/>
            <a:r>
              <a:rPr lang="en-US" smtClean="0"/>
              <a:t>4.2: Packages</a:t>
            </a:r>
          </a:p>
          <a:p>
            <a:pPr lvl="1"/>
            <a:r>
              <a:rPr lang="en-US" smtClean="0"/>
              <a:t>4.3: Access Specifiers </a:t>
            </a:r>
          </a:p>
          <a:p>
            <a:pPr lvl="1"/>
            <a:r>
              <a:rPr lang="en-US" smtClean="0"/>
              <a:t>4.4: Constructors</a:t>
            </a:r>
          </a:p>
          <a:p>
            <a:pPr lvl="1"/>
            <a:r>
              <a:rPr lang="en-US" smtClean="0"/>
              <a:t>4.5: this reference </a:t>
            </a:r>
          </a:p>
          <a:p>
            <a:pPr lvl="1"/>
            <a:r>
              <a:rPr lang="en-US" smtClean="0"/>
              <a:t>4.6: Memory Management</a:t>
            </a:r>
          </a:p>
          <a:p>
            <a:pPr lvl="1"/>
            <a:r>
              <a:rPr lang="en-US" smtClean="0"/>
              <a:t>4.7: using static keyword</a:t>
            </a:r>
          </a:p>
          <a:p>
            <a:pPr lvl="1"/>
            <a:r>
              <a:rPr lang="en-US" smtClean="0"/>
              <a:t>4.8: Enums</a:t>
            </a:r>
          </a:p>
          <a:p>
            <a:pPr lvl="1"/>
            <a:r>
              <a:rPr lang="en-US" smtClean="0"/>
              <a:t>4.9: Best Practices</a:t>
            </a:r>
          </a:p>
          <a:p>
            <a:pPr lvl="1"/>
            <a:endParaRPr lang="en-US" dirty="0"/>
          </a:p>
        </p:txBody>
      </p:sp>
      <p:sp>
        <p:nvSpPr>
          <p:cNvPr id="3" name="Slide Image Placeholder 2"/>
          <p:cNvSpPr>
            <a:spLocks noGrp="1" noRot="1" noChangeAspect="1"/>
          </p:cNvSpPr>
          <p:nvPr>
            <p:ph type="sldImg"/>
          </p:nvPr>
        </p:nvSpPr>
        <p:spPr>
          <a:xfrm>
            <a:off x="2027238" y="720725"/>
            <a:ext cx="4799012" cy="3598863"/>
          </a:xfr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9971" name="Rectangle 3"/>
          <p:cNvSpPr>
            <a:spLocks noGrp="1" noChangeArrowheads="1"/>
          </p:cNvSpPr>
          <p:nvPr>
            <p:ph type="body" idx="1"/>
          </p:nvPr>
        </p:nvSpPr>
        <p:spPr/>
        <p:txBody>
          <a:bodyPr/>
          <a:lstStyle/>
          <a:p>
            <a:r>
              <a:rPr lang="en-US" dirty="0" smtClean="0"/>
              <a:t>There is a common misconception that </a:t>
            </a:r>
            <a:r>
              <a:rPr lang="en-US" dirty="0" err="1" smtClean="0"/>
              <a:t>system.gc</a:t>
            </a:r>
            <a:r>
              <a:rPr lang="en-US" dirty="0" smtClean="0"/>
              <a:t>() invokes the garbage collector, however that is not true. It just gives a request or hint to JVM to start garbage collector, but JVM may not start it immediately or even till end of the program execution. It is JVM implementation dependent issue, as to when it would start. It can even do some optimization by starting garbage collection, only when certain amount of memory is consumed etc.</a:t>
            </a:r>
          </a:p>
          <a:p>
            <a:r>
              <a:rPr lang="en-US" dirty="0" smtClean="0"/>
              <a:t>An object is eligible for garbage collection when there are no more references to that object. References that are held in a variable are naturally dropped when the variable goes out of scope. So, you can explicitly drop an object reference by setting the value of a variable whose data type is a reference type to null. </a:t>
            </a:r>
          </a:p>
          <a:p>
            <a:endParaRPr lang="en-US" dirty="0" smtClean="0"/>
          </a:p>
          <a:p>
            <a:pPr lvl="1"/>
            <a:endParaRPr lang="en-US" dirty="0" smtClean="0"/>
          </a:p>
          <a:p>
            <a:endParaRPr lang="en-US" dirty="0"/>
          </a:p>
        </p:txBody>
      </p:sp>
      <p:sp>
        <p:nvSpPr>
          <p:cNvPr id="339972" name="AutoShape 4"/>
          <p:cNvSpPr>
            <a:spLocks noChangeArrowheads="1"/>
          </p:cNvSpPr>
          <p:nvPr/>
        </p:nvSpPr>
        <p:spPr bwMode="auto">
          <a:xfrm>
            <a:off x="1922330" y="6264609"/>
            <a:ext cx="4329833" cy="960120"/>
          </a:xfrm>
          <a:prstGeom prst="roundRect">
            <a:avLst>
              <a:gd name="adj" fmla="val 16667"/>
            </a:avLst>
          </a:prstGeom>
          <a:noFill/>
          <a:ln w="9525">
            <a:solidFill>
              <a:schemeClr val="tx1"/>
            </a:solidFill>
            <a:round/>
            <a:headEnd/>
            <a:tailEnd/>
          </a:ln>
          <a:effectLst/>
        </p:spPr>
        <p:txBody>
          <a:bodyPr wrap="none" lIns="99038" tIns="49520" rIns="99038" bIns="49520" anchor="ctr"/>
          <a:lstStyle/>
          <a:p>
            <a:pPr lvl="1"/>
            <a:r>
              <a:rPr lang="en-US" sz="1000" dirty="0" err="1">
                <a:latin typeface="Arial" pitchFamily="34" charset="0"/>
                <a:cs typeface="Arial" pitchFamily="34" charset="0"/>
              </a:rPr>
              <a:t>StringBuffer</a:t>
            </a:r>
            <a:r>
              <a:rPr lang="en-US" sz="1000" dirty="0">
                <a:latin typeface="Arial" pitchFamily="34" charset="0"/>
                <a:cs typeface="Arial" pitchFamily="34" charset="0"/>
              </a:rPr>
              <a:t> </a:t>
            </a:r>
            <a:r>
              <a:rPr lang="en-US" sz="1000" dirty="0" err="1">
                <a:latin typeface="Arial" pitchFamily="34" charset="0"/>
                <a:cs typeface="Arial" pitchFamily="34" charset="0"/>
              </a:rPr>
              <a:t>sb</a:t>
            </a:r>
            <a:r>
              <a:rPr lang="en-US" sz="1000" dirty="0">
                <a:latin typeface="Arial" pitchFamily="34" charset="0"/>
                <a:cs typeface="Arial" pitchFamily="34" charset="0"/>
              </a:rPr>
              <a:t> = new </a:t>
            </a:r>
            <a:r>
              <a:rPr lang="en-US" sz="1000" dirty="0" err="1">
                <a:latin typeface="Arial" pitchFamily="34" charset="0"/>
                <a:cs typeface="Arial" pitchFamily="34" charset="0"/>
              </a:rPr>
              <a:t>StringBuffer</a:t>
            </a:r>
            <a:r>
              <a:rPr lang="en-US" sz="1000" dirty="0">
                <a:latin typeface="Arial" pitchFamily="34" charset="0"/>
                <a:cs typeface="Arial" pitchFamily="34" charset="0"/>
              </a:rPr>
              <a:t>("hello");</a:t>
            </a:r>
          </a:p>
          <a:p>
            <a:pPr lvl="1"/>
            <a:r>
              <a:rPr lang="en-US" sz="1000" dirty="0" err="1">
                <a:latin typeface="Arial" pitchFamily="34" charset="0"/>
                <a:cs typeface="Arial" pitchFamily="34" charset="0"/>
              </a:rPr>
              <a:t>System.out.println</a:t>
            </a:r>
            <a:r>
              <a:rPr lang="en-US" sz="1000" dirty="0">
                <a:latin typeface="Arial" pitchFamily="34" charset="0"/>
                <a:cs typeface="Arial" pitchFamily="34" charset="0"/>
              </a:rPr>
              <a:t>(</a:t>
            </a:r>
            <a:r>
              <a:rPr lang="en-US" sz="1000" dirty="0" err="1">
                <a:latin typeface="Arial" pitchFamily="34" charset="0"/>
                <a:cs typeface="Arial" pitchFamily="34" charset="0"/>
              </a:rPr>
              <a:t>sb</a:t>
            </a:r>
            <a:r>
              <a:rPr lang="en-US" sz="1000" dirty="0">
                <a:latin typeface="Arial" pitchFamily="34" charset="0"/>
                <a:cs typeface="Arial" pitchFamily="34" charset="0"/>
              </a:rPr>
              <a:t>);</a:t>
            </a:r>
          </a:p>
          <a:p>
            <a:pPr lvl="1"/>
            <a:r>
              <a:rPr lang="en-US" sz="1000" dirty="0">
                <a:latin typeface="Arial" pitchFamily="34" charset="0"/>
                <a:cs typeface="Arial" pitchFamily="34" charset="0"/>
              </a:rPr>
              <a:t>// The </a:t>
            </a:r>
            <a:r>
              <a:rPr lang="en-US" sz="1000" dirty="0" err="1">
                <a:latin typeface="Arial" pitchFamily="34" charset="0"/>
                <a:cs typeface="Arial" pitchFamily="34" charset="0"/>
              </a:rPr>
              <a:t>StringBuffer</a:t>
            </a:r>
            <a:r>
              <a:rPr lang="en-US" sz="1000" dirty="0">
                <a:latin typeface="Arial" pitchFamily="34" charset="0"/>
                <a:cs typeface="Arial" pitchFamily="34" charset="0"/>
              </a:rPr>
              <a:t> object is not eligible for collection</a:t>
            </a:r>
          </a:p>
          <a:p>
            <a:pPr lvl="1"/>
            <a:r>
              <a:rPr lang="en-US" sz="1000" dirty="0" err="1">
                <a:latin typeface="Arial" pitchFamily="34" charset="0"/>
                <a:cs typeface="Arial" pitchFamily="34" charset="0"/>
              </a:rPr>
              <a:t>sb</a:t>
            </a:r>
            <a:r>
              <a:rPr lang="en-US" sz="1000" dirty="0">
                <a:latin typeface="Arial" pitchFamily="34" charset="0"/>
                <a:cs typeface="Arial" pitchFamily="34" charset="0"/>
              </a:rPr>
              <a:t> = null;</a:t>
            </a:r>
          </a:p>
          <a:p>
            <a:pPr lvl="1"/>
            <a:r>
              <a:rPr lang="en-US" sz="1000" dirty="0">
                <a:latin typeface="Arial" pitchFamily="34" charset="0"/>
                <a:cs typeface="Arial" pitchFamily="34" charset="0"/>
              </a:rPr>
              <a:t>// Now the </a:t>
            </a:r>
            <a:r>
              <a:rPr lang="en-US" sz="1000" dirty="0" err="1">
                <a:latin typeface="Arial" pitchFamily="34" charset="0"/>
                <a:cs typeface="Arial" pitchFamily="34" charset="0"/>
              </a:rPr>
              <a:t>StringBuffer</a:t>
            </a:r>
            <a:r>
              <a:rPr lang="en-US" sz="1000" dirty="0">
                <a:latin typeface="Arial" pitchFamily="34" charset="0"/>
                <a:cs typeface="Arial" pitchFamily="34" charset="0"/>
              </a:rPr>
              <a:t> object is eligible for collection</a:t>
            </a:r>
          </a:p>
        </p:txBody>
      </p:sp>
      <p:sp>
        <p:nvSpPr>
          <p:cNvPr id="4" name="Slide Image Placeholder 3"/>
          <p:cNvSpPr>
            <a:spLocks noGrp="1" noRot="1" noChangeAspect="1"/>
          </p:cNvSpPr>
          <p:nvPr>
            <p:ph type="sldImg"/>
          </p:nvPr>
        </p:nvSpPr>
        <p:spPr>
          <a:xfrm>
            <a:off x="2027238" y="720725"/>
            <a:ext cx="4799012" cy="3598863"/>
          </a:xfr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187" name="Rectangle 3"/>
          <p:cNvSpPr>
            <a:spLocks noGrp="1" noChangeArrowheads="1"/>
          </p:cNvSpPr>
          <p:nvPr>
            <p:ph type="body" idx="1"/>
          </p:nvPr>
        </p:nvSpPr>
        <p:spPr/>
        <p:txBody>
          <a:bodyPr/>
          <a:lstStyle/>
          <a:p>
            <a:r>
              <a:rPr lang="en-US" smtClean="0"/>
              <a:t>Note :</a:t>
            </a:r>
          </a:p>
          <a:p>
            <a:r>
              <a:rPr lang="en-US" smtClean="0"/>
              <a:t>‘protected’ prevents access to finalize() by code defined outside its class.</a:t>
            </a:r>
          </a:p>
          <a:p>
            <a:r>
              <a:rPr lang="en-US" smtClean="0"/>
              <a:t>This method only approximates the working of C++’s destructor. There is no way to determine when the finalize() method will run. There is no concept of destructors in Java as is there in C++.</a:t>
            </a:r>
          </a:p>
          <a:p>
            <a:r>
              <a:rPr lang="en-US" smtClean="0"/>
              <a:t>To add a finalizer to a class, you simply have to override the finalize() method from the object class and can write the code for finalization inside the finalize() method </a:t>
            </a:r>
          </a:p>
          <a:p>
            <a:r>
              <a:rPr lang="en-US" smtClean="0"/>
              <a:t>Syntax</a:t>
            </a:r>
          </a:p>
          <a:p>
            <a:endParaRPr lang="en-US" dirty="0"/>
          </a:p>
        </p:txBody>
      </p:sp>
      <p:sp>
        <p:nvSpPr>
          <p:cNvPr id="349188" name="AutoShape 4"/>
          <p:cNvSpPr>
            <a:spLocks noChangeArrowheads="1"/>
          </p:cNvSpPr>
          <p:nvPr/>
        </p:nvSpPr>
        <p:spPr bwMode="auto">
          <a:xfrm>
            <a:off x="1915623" y="5952587"/>
            <a:ext cx="3657600" cy="1280160"/>
          </a:xfrm>
          <a:prstGeom prst="roundRect">
            <a:avLst>
              <a:gd name="adj" fmla="val 16667"/>
            </a:avLst>
          </a:prstGeom>
          <a:noFill/>
          <a:ln w="9525">
            <a:solidFill>
              <a:schemeClr val="tx1"/>
            </a:solidFill>
            <a:round/>
            <a:headEnd/>
            <a:tailEnd/>
          </a:ln>
          <a:effectLst/>
        </p:spPr>
        <p:txBody>
          <a:bodyPr wrap="none" lIns="99038" tIns="49520" rIns="99038" bIns="49520" anchor="ctr"/>
          <a:lstStyle/>
          <a:p>
            <a:pPr lvl="1"/>
            <a:r>
              <a:rPr lang="en-US" sz="1000" dirty="0">
                <a:latin typeface="Arial" pitchFamily="34" charset="0"/>
                <a:cs typeface="Arial" pitchFamily="34" charset="0"/>
              </a:rPr>
              <a:t>class A {</a:t>
            </a:r>
          </a:p>
          <a:p>
            <a:pPr lvl="1"/>
            <a:r>
              <a:rPr lang="en-US" sz="1000" dirty="0">
                <a:latin typeface="Arial" pitchFamily="34" charset="0"/>
                <a:cs typeface="Arial" pitchFamily="34" charset="0"/>
              </a:rPr>
              <a:t>  protected void finalize()  {</a:t>
            </a:r>
          </a:p>
          <a:p>
            <a:pPr lvl="1"/>
            <a:r>
              <a:rPr lang="en-US" sz="1000" dirty="0">
                <a:latin typeface="Arial" pitchFamily="34" charset="0"/>
                <a:cs typeface="Arial" pitchFamily="34" charset="0"/>
              </a:rPr>
              <a:t>   </a:t>
            </a:r>
            <a:r>
              <a:rPr lang="en-US" sz="1000" dirty="0" err="1">
                <a:latin typeface="Arial" pitchFamily="34" charset="0"/>
                <a:cs typeface="Arial" pitchFamily="34" charset="0"/>
              </a:rPr>
              <a:t>super.finalize</a:t>
            </a:r>
            <a:r>
              <a:rPr lang="en-US" sz="1000" dirty="0">
                <a:latin typeface="Arial" pitchFamily="34" charset="0"/>
                <a:cs typeface="Arial" pitchFamily="34" charset="0"/>
              </a:rPr>
              <a:t>();</a:t>
            </a:r>
          </a:p>
          <a:p>
            <a:pPr lvl="1"/>
            <a:r>
              <a:rPr lang="en-US" sz="1000" dirty="0">
                <a:latin typeface="Arial" pitchFamily="34" charset="0"/>
                <a:cs typeface="Arial" pitchFamily="34" charset="0"/>
              </a:rPr>
              <a:t>    //Write the code for finalization over here.</a:t>
            </a:r>
          </a:p>
          <a:p>
            <a:pPr lvl="1"/>
            <a:r>
              <a:rPr lang="en-US" sz="1000" dirty="0">
                <a:latin typeface="Arial" pitchFamily="34" charset="0"/>
                <a:cs typeface="Arial" pitchFamily="34" charset="0"/>
              </a:rPr>
              <a:t>    . ...</a:t>
            </a:r>
          </a:p>
          <a:p>
            <a:pPr lvl="1"/>
            <a:r>
              <a:rPr lang="en-US" sz="1000" dirty="0">
                <a:latin typeface="Arial" pitchFamily="34" charset="0"/>
                <a:cs typeface="Arial" pitchFamily="34" charset="0"/>
              </a:rPr>
              <a:t>  }</a:t>
            </a:r>
          </a:p>
          <a:p>
            <a:pPr lvl="1"/>
            <a:r>
              <a:rPr lang="en-US" sz="1000" dirty="0">
                <a:latin typeface="Arial" pitchFamily="34" charset="0"/>
                <a:cs typeface="Arial" pitchFamily="34" charset="0"/>
              </a:rPr>
              <a:t>}</a:t>
            </a:r>
          </a:p>
        </p:txBody>
      </p:sp>
      <p:sp>
        <p:nvSpPr>
          <p:cNvPr id="4" name="Slide Image Placeholder 3"/>
          <p:cNvSpPr>
            <a:spLocks noGrp="1" noRot="1" noChangeAspect="1"/>
          </p:cNvSpPr>
          <p:nvPr>
            <p:ph type="sldImg"/>
          </p:nvPr>
        </p:nvSpPr>
        <p:spPr>
          <a:xfrm>
            <a:off x="2027238" y="720725"/>
            <a:ext cx="4799012" cy="3598863"/>
          </a:xfr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4965" name="Rectangle 5"/>
          <p:cNvSpPr>
            <a:spLocks noGrp="1" noChangeArrowheads="1"/>
          </p:cNvSpPr>
          <p:nvPr>
            <p:ph type="body" idx="1"/>
          </p:nvPr>
        </p:nvSpPr>
        <p:spPr/>
        <p:txBody>
          <a:bodyPr/>
          <a:lstStyle/>
          <a:p>
            <a:r>
              <a:rPr lang="en-US" smtClean="0"/>
              <a:t>Variables and methods marked with static modifier belong to the class rather than any particular instance. Ie, you do not have to instantiate the class to invoke a static method or access a static variable.</a:t>
            </a:r>
            <a:endParaRPr lang="en-US" dirty="0"/>
          </a:p>
        </p:txBody>
      </p:sp>
      <p:sp>
        <p:nvSpPr>
          <p:cNvPr id="5" name="Slide Image Placeholder 4"/>
          <p:cNvSpPr>
            <a:spLocks noGrp="1" noRot="1" noChangeAspect="1"/>
          </p:cNvSpPr>
          <p:nvPr>
            <p:ph type="sldImg"/>
          </p:nvPr>
        </p:nvSpPr>
        <p:spPr>
          <a:xfrm>
            <a:off x="2027238" y="720725"/>
            <a:ext cx="4799012" cy="3598863"/>
          </a:xfr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9764" name="Rectangle 4"/>
          <p:cNvSpPr>
            <a:spLocks noGrp="1" noChangeArrowheads="1"/>
          </p:cNvSpPr>
          <p:nvPr>
            <p:ph type="body" idx="1"/>
          </p:nvPr>
        </p:nvSpPr>
        <p:spPr/>
        <p:txBody>
          <a:bodyPr/>
          <a:lstStyle/>
          <a:p>
            <a:r>
              <a:rPr lang="en-US" smtClean="0"/>
              <a:t>main() is called by JVM. Making this method static means the JVM does not have to create an instance of your class to start running code. </a:t>
            </a:r>
          </a:p>
          <a:p>
            <a:endParaRPr lang="en-US" smtClean="0"/>
          </a:p>
          <a:p>
            <a:r>
              <a:rPr lang="en-US" smtClean="0"/>
              <a:t>Static constructor is also known as static initialization block. This is a normal block of code enclosed in braces { } and preceded by the static keyword. This can appear anywhere in the class body. It is normally used to initialize static variables. </a:t>
            </a:r>
            <a:endParaRPr lang="en-US" dirty="0"/>
          </a:p>
        </p:txBody>
      </p:sp>
      <p:sp>
        <p:nvSpPr>
          <p:cNvPr id="5" name="Slide Image Placeholder 4"/>
          <p:cNvSpPr>
            <a:spLocks noGrp="1" noRot="1" noChangeAspect="1"/>
          </p:cNvSpPr>
          <p:nvPr>
            <p:ph type="sldImg"/>
          </p:nvPr>
        </p:nvSpPr>
        <p:spPr>
          <a:xfrm>
            <a:off x="2027238" y="720725"/>
            <a:ext cx="4799012" cy="3598863"/>
          </a:xfr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2915" name="Rectangle 3"/>
          <p:cNvSpPr>
            <a:spLocks noGrp="1" noChangeArrowheads="1"/>
          </p:cNvSpPr>
          <p:nvPr>
            <p:ph type="body" idx="1"/>
          </p:nvPr>
        </p:nvSpPr>
        <p:spPr/>
        <p:txBody>
          <a:bodyPr/>
          <a:lstStyle/>
          <a:p>
            <a:endParaRPr lang="en-US" smtClean="0"/>
          </a:p>
          <a:p>
            <a:endParaRPr lang="en-US" smtClean="0"/>
          </a:p>
          <a:p>
            <a:endParaRPr lang="en-US"/>
          </a:p>
        </p:txBody>
      </p:sp>
      <p:sp>
        <p:nvSpPr>
          <p:cNvPr id="5" name="Slide Image Placeholder 4"/>
          <p:cNvSpPr>
            <a:spLocks noGrp="1" noRot="1" noChangeAspect="1"/>
          </p:cNvSpPr>
          <p:nvPr>
            <p:ph type="sldImg"/>
          </p:nvPr>
        </p:nvSpPr>
        <p:spPr>
          <a:xfrm>
            <a:off x="2027238" y="720725"/>
            <a:ext cx="4799012" cy="3598863"/>
          </a:xfr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3331" name="Rectangle 3"/>
          <p:cNvSpPr>
            <a:spLocks noGrp="1" noChangeArrowheads="1"/>
          </p:cNvSpPr>
          <p:nvPr>
            <p:ph type="body" idx="1"/>
          </p:nvPr>
        </p:nvSpPr>
        <p:spPr/>
        <p:txBody>
          <a:bodyPr/>
          <a:lstStyle/>
          <a:p>
            <a:r>
              <a:rPr lang="en-US" smtClean="0"/>
              <a:t>In pre Java 5, the standard way to represent an enumerated type was the int Enum pattern. An example shown in the box above.</a:t>
            </a:r>
          </a:p>
          <a:p>
            <a:endParaRPr lang="en-US" smtClean="0"/>
          </a:p>
          <a:p>
            <a:r>
              <a:rPr lang="en-US" smtClean="0"/>
              <a:t>But this pattern suffers from problems such as: </a:t>
            </a:r>
          </a:p>
          <a:p>
            <a:r>
              <a:rPr lang="en-US" smtClean="0"/>
              <a:t>Not typesafe – A season is just an int you can pass in any other int value where a season is required, or add two seasons together (makes no sense)! </a:t>
            </a:r>
          </a:p>
          <a:p>
            <a:r>
              <a:rPr lang="en-US" smtClean="0"/>
              <a:t>No namespace - Constants of an int enum must be prefixed with a string (eg  SEASON_) to avoid collisions with other int enum types. </a:t>
            </a:r>
          </a:p>
          <a:p>
            <a:r>
              <a:rPr lang="en-US" smtClean="0"/>
              <a:t>Brittleness - Since int enums are compile-time constants, they are compiled into clients that use them. If a new constant is added between two existing constants or the order is changed, clients must be recompiled. </a:t>
            </a:r>
          </a:p>
          <a:p>
            <a:r>
              <a:rPr lang="en-US" smtClean="0"/>
              <a:t>Printed values are uninformative - Since they are just ints, printing one out will get you a number, which tells you nothing about what it represents, or what type it is. </a:t>
            </a:r>
          </a:p>
          <a:p>
            <a:endParaRPr lang="en-US" smtClean="0"/>
          </a:p>
          <a:p>
            <a:r>
              <a:rPr lang="en-US" smtClean="0"/>
              <a:t>In J2SE5 the enumerations have become separate classes. Thus, they are type-safe, flexible to use. For example the above enum is now represented as :</a:t>
            </a:r>
          </a:p>
          <a:p>
            <a:r>
              <a:rPr lang="en-US" smtClean="0"/>
              <a:t>enum Season { WINTER, SPRING, SUMMER, FALL } </a:t>
            </a:r>
            <a:endParaRPr lang="en-US" dirty="0"/>
          </a:p>
        </p:txBody>
      </p:sp>
      <p:sp>
        <p:nvSpPr>
          <p:cNvPr id="4" name="Slide Image Placeholder 3"/>
          <p:cNvSpPr>
            <a:spLocks noGrp="1" noRot="1" noChangeAspect="1"/>
          </p:cNvSpPr>
          <p:nvPr>
            <p:ph type="sldImg"/>
          </p:nvPr>
        </p:nvSpPr>
        <p:spPr>
          <a:xfrm>
            <a:off x="2027238" y="720725"/>
            <a:ext cx="4799012" cy="3598863"/>
          </a:xfr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7971" name="Rectangle 3"/>
          <p:cNvSpPr>
            <a:spLocks noGrp="1" noChangeArrowheads="1"/>
          </p:cNvSpPr>
          <p:nvPr>
            <p:ph type="body" idx="1"/>
          </p:nvPr>
        </p:nvSpPr>
        <p:spPr/>
        <p:txBody>
          <a:bodyPr/>
          <a:lstStyle/>
          <a:p>
            <a:r>
              <a:rPr lang="en-US" dirty="0" err="1" smtClean="0"/>
              <a:t>Enum</a:t>
            </a:r>
            <a:r>
              <a:rPr lang="en-US" dirty="0" smtClean="0"/>
              <a:t> lets you restrict a variable to having one of only a few pre-defined values—in other words, one value from an enumerated list. This can help reduce the bugs in your code. For instance, in your coffee shop application you might want to restrict your size selections to BIG, HUGE, and OVERWHELMING. If you let an order for a LARGE or a GRANDE slip in, it might cause an error. See the declaration above. With this, you can guarantee that the compiler will stop you from assigning anything to a </a:t>
            </a:r>
            <a:r>
              <a:rPr lang="en-US" dirty="0" err="1" smtClean="0"/>
              <a:t>CoffeeSize</a:t>
            </a:r>
            <a:r>
              <a:rPr lang="en-US" dirty="0" smtClean="0"/>
              <a:t> except BIG, HUGE, or OVERWHELMING.</a:t>
            </a:r>
          </a:p>
          <a:p>
            <a:r>
              <a:rPr lang="en-US" dirty="0" smtClean="0"/>
              <a:t>Then, the only way to get a </a:t>
            </a:r>
            <a:r>
              <a:rPr lang="en-US" dirty="0" err="1" smtClean="0"/>
              <a:t>CoffeeSize</a:t>
            </a:r>
            <a:r>
              <a:rPr lang="en-US" dirty="0" smtClean="0"/>
              <a:t> is with a statement like the following:</a:t>
            </a:r>
          </a:p>
          <a:p>
            <a:pPr lvl="1"/>
            <a:r>
              <a:rPr lang="en-US" dirty="0" err="1" smtClean="0"/>
              <a:t>CoffeeSize</a:t>
            </a:r>
            <a:r>
              <a:rPr lang="en-US" dirty="0" smtClean="0"/>
              <a:t> </a:t>
            </a:r>
            <a:r>
              <a:rPr lang="en-US" dirty="0" err="1" smtClean="0"/>
              <a:t>cs</a:t>
            </a:r>
            <a:r>
              <a:rPr lang="en-US" dirty="0" smtClean="0"/>
              <a:t> = </a:t>
            </a:r>
            <a:r>
              <a:rPr lang="en-US" dirty="0" err="1" smtClean="0"/>
              <a:t>CoffeeSize.BIG</a:t>
            </a:r>
            <a:r>
              <a:rPr lang="en-US" dirty="0" smtClean="0"/>
              <a:t>;</a:t>
            </a:r>
          </a:p>
          <a:p>
            <a:endParaRPr lang="en-US" dirty="0" smtClean="0"/>
          </a:p>
          <a:p>
            <a:r>
              <a:rPr lang="en-US" dirty="0" smtClean="0"/>
              <a:t>It is not required that </a:t>
            </a:r>
            <a:r>
              <a:rPr lang="en-US" dirty="0" err="1" smtClean="0"/>
              <a:t>enum</a:t>
            </a:r>
            <a:r>
              <a:rPr lang="en-US" dirty="0" smtClean="0"/>
              <a:t> constants be in all upper case, but borrowing from the Sun code convention that constants are named in upper case, it is a good idea. </a:t>
            </a:r>
          </a:p>
          <a:p>
            <a:endParaRPr lang="en-US" dirty="0" smtClean="0"/>
          </a:p>
          <a:p>
            <a:r>
              <a:rPr lang="en-US" dirty="0" smtClean="0"/>
              <a:t>Important point to ponder about </a:t>
            </a:r>
            <a:r>
              <a:rPr lang="en-US" dirty="0" err="1" smtClean="0"/>
              <a:t>enums</a:t>
            </a:r>
            <a:r>
              <a:rPr lang="en-US" dirty="0" smtClean="0"/>
              <a:t>: </a:t>
            </a:r>
          </a:p>
          <a:p>
            <a:pPr lvl="1"/>
            <a:r>
              <a:rPr lang="en-US" dirty="0" err="1" smtClean="0"/>
              <a:t>enum</a:t>
            </a:r>
            <a:r>
              <a:rPr lang="en-US" dirty="0" smtClean="0"/>
              <a:t> can be declared with only a public or default modifier. </a:t>
            </a:r>
          </a:p>
          <a:p>
            <a:pPr lvl="1"/>
            <a:r>
              <a:rPr lang="en-US" dirty="0" err="1" smtClean="0"/>
              <a:t>enums</a:t>
            </a:r>
            <a:r>
              <a:rPr lang="en-US" dirty="0" smtClean="0"/>
              <a:t> are not strings or integer type. </a:t>
            </a:r>
          </a:p>
          <a:p>
            <a:pPr lvl="1"/>
            <a:r>
              <a:rPr lang="en-US" dirty="0" err="1" smtClean="0"/>
              <a:t>Enums</a:t>
            </a:r>
            <a:r>
              <a:rPr lang="en-US" dirty="0" smtClean="0"/>
              <a:t> can be declared as their own class, or enclosed in another class, and that the syntax for accessing an </a:t>
            </a:r>
            <a:r>
              <a:rPr lang="en-US" dirty="0" err="1" smtClean="0"/>
              <a:t>enum's</a:t>
            </a:r>
            <a:r>
              <a:rPr lang="en-US" dirty="0" smtClean="0"/>
              <a:t> members depends on where the </a:t>
            </a:r>
            <a:r>
              <a:rPr lang="en-US" dirty="0" err="1" smtClean="0"/>
              <a:t>enum</a:t>
            </a:r>
            <a:r>
              <a:rPr lang="en-US" dirty="0" smtClean="0"/>
              <a:t> was declared. </a:t>
            </a:r>
          </a:p>
          <a:p>
            <a:pPr lvl="1"/>
            <a:r>
              <a:rPr lang="en-US" dirty="0" err="1" smtClean="0"/>
              <a:t>enum</a:t>
            </a:r>
            <a:r>
              <a:rPr lang="en-US" dirty="0" smtClean="0"/>
              <a:t> cannot be declared in functions. </a:t>
            </a:r>
          </a:p>
          <a:p>
            <a:pPr lvl="1"/>
            <a:r>
              <a:rPr lang="en-US" dirty="0" smtClean="0"/>
              <a:t>A semicolon after an </a:t>
            </a:r>
            <a:r>
              <a:rPr lang="en-US" dirty="0" err="1" smtClean="0"/>
              <a:t>enum</a:t>
            </a:r>
            <a:r>
              <a:rPr lang="en-US" dirty="0" smtClean="0"/>
              <a:t> is optional</a:t>
            </a:r>
          </a:p>
          <a:p>
            <a:endParaRPr lang="en-US" dirty="0" smtClean="0"/>
          </a:p>
          <a:p>
            <a:endParaRPr lang="en-US" dirty="0"/>
          </a:p>
        </p:txBody>
      </p:sp>
      <p:sp>
        <p:nvSpPr>
          <p:cNvPr id="4" name="Slide Image Placeholder 3"/>
          <p:cNvSpPr>
            <a:spLocks noGrp="1" noRot="1" noChangeAspect="1"/>
          </p:cNvSpPr>
          <p:nvPr>
            <p:ph type="sldImg"/>
          </p:nvPr>
        </p:nvSpPr>
        <p:spPr>
          <a:xfrm>
            <a:off x="2027238" y="720725"/>
            <a:ext cx="4799012" cy="3598863"/>
          </a:xfr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7187" name="Rectangle 3"/>
          <p:cNvSpPr>
            <a:spLocks noGrp="1" noChangeArrowheads="1"/>
          </p:cNvSpPr>
          <p:nvPr>
            <p:ph type="body" idx="1"/>
          </p:nvPr>
        </p:nvSpPr>
        <p:spPr/>
        <p:txBody>
          <a:bodyPr/>
          <a:lstStyle/>
          <a:p>
            <a:r>
              <a:rPr lang="en-US" smtClean="0"/>
              <a:t>Because an enum really is a special kind of class, you can do more than just list the enumerated constant values. You can add constructors, instance variables, methods, and something really strange known as a constant specific class body. To understand why you might need more in your enum, think about this scenario: imagine you want to know the actual size, in ounces, that map to each of the three CoffeeSize constants. </a:t>
            </a:r>
          </a:p>
          <a:p>
            <a:endParaRPr lang="en-US" smtClean="0"/>
          </a:p>
          <a:p>
            <a:r>
              <a:rPr lang="en-US" smtClean="0"/>
              <a:t>For example, you want to know that BIG is 8 ounces, HUGE is 10 ounces, and OVERWHELMING is a whopping 16 ounces. You could make some kind of a lookup table, using some other data structure, but that would be a poor design and hard to maintain. The simplest way is to treat your enum values (BIG, HUGE, and OVERWHELMING), as objects that can each have their own instance variables. Then you can assign those values at the time the enums are initialized, by passing a value to the enum constructor. </a:t>
            </a:r>
            <a:endParaRPr lang="en-US" dirty="0"/>
          </a:p>
        </p:txBody>
      </p:sp>
      <p:sp>
        <p:nvSpPr>
          <p:cNvPr id="4" name="Slide Image Placeholder 3"/>
          <p:cNvSpPr>
            <a:spLocks noGrp="1" noRot="1" noChangeAspect="1"/>
          </p:cNvSpPr>
          <p:nvPr>
            <p:ph type="sldImg"/>
          </p:nvPr>
        </p:nvSpPr>
        <p:spPr>
          <a:xfrm>
            <a:off x="2027238" y="720725"/>
            <a:ext cx="4799012" cy="3598863"/>
          </a:xfr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2115" name="Rectangle 3"/>
          <p:cNvSpPr>
            <a:spLocks noGrp="1" noChangeArrowheads="1"/>
          </p:cNvSpPr>
          <p:nvPr>
            <p:ph type="body" idx="1"/>
          </p:nvPr>
        </p:nvSpPr>
        <p:spPr/>
        <p:txBody>
          <a:bodyPr/>
          <a:lstStyle/>
          <a:p>
            <a:r>
              <a:rPr lang="en-US" smtClean="0"/>
              <a:t>You can do much more than the plain representation you saw in the previous example. You can define a full-fledged class (dubbed an enum type). It not only solves all the problems mentioned previously, it also allows you to add arbitrary methods and fields to an enum type, to implement arbitrary interfaces, and more. Enum types provide high-quality implementations of all the Object methods. For more information on Enum please refer the appendix. </a:t>
            </a:r>
            <a:endParaRPr lang="en-US" dirty="0"/>
          </a:p>
        </p:txBody>
      </p:sp>
      <p:sp>
        <p:nvSpPr>
          <p:cNvPr id="4" name="Slide Image Placeholder 3"/>
          <p:cNvSpPr>
            <a:spLocks noGrp="1" noRot="1" noChangeAspect="1"/>
          </p:cNvSpPr>
          <p:nvPr>
            <p:ph type="sldImg"/>
          </p:nvPr>
        </p:nvSpPr>
        <p:spPr>
          <a:xfrm>
            <a:off x="2027238" y="720725"/>
            <a:ext cx="4799012" cy="3598863"/>
          </a:xfr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6819" name="Rectangle 3"/>
          <p:cNvSpPr>
            <a:spLocks noGrp="1" noChangeArrowheads="1"/>
          </p:cNvSpPr>
          <p:nvPr>
            <p:ph type="body" idx="1"/>
          </p:nvPr>
        </p:nvSpPr>
        <p:spPr/>
        <p:txBody>
          <a:bodyPr/>
          <a:lstStyle/>
          <a:p>
            <a:r>
              <a:rPr lang="en-US" smtClean="0"/>
              <a:t>Initializing fields to default values is redundant. </a:t>
            </a:r>
          </a:p>
          <a:p>
            <a:r>
              <a:rPr lang="en-US" smtClean="0"/>
              <a:t>In the declaration of a field, setting it explicitly to its default initial value is always redundant, and may even cause the same operation to be performed twice (depending on your compiler). Declaring and initializing object fields as null, for instance, is simply not necessary in Java. </a:t>
            </a:r>
          </a:p>
          <a:p>
            <a:endParaRPr lang="en-US" smtClean="0"/>
          </a:p>
          <a:p>
            <a:r>
              <a:rPr lang="en-US" smtClean="0"/>
              <a:t>(It is worth recalling here that Java defines default initial values only for fields, and not for local variables). </a:t>
            </a:r>
          </a:p>
          <a:p>
            <a:endParaRPr lang="en-US" smtClean="0"/>
          </a:p>
          <a:p>
            <a:r>
              <a:rPr lang="en-US" smtClean="0"/>
              <a:t>Constructors should not call overridables. </a:t>
            </a:r>
          </a:p>
          <a:p>
            <a:r>
              <a:rPr lang="en-US" smtClean="0"/>
              <a:t>That is, they should only call methods that are private, static, or final. </a:t>
            </a:r>
          </a:p>
          <a:p>
            <a:endParaRPr lang="en-US" smtClean="0"/>
          </a:p>
          <a:p>
            <a:r>
              <a:rPr lang="en-US" smtClean="0"/>
              <a:t>Beware of mistaken field re-declares. </a:t>
            </a:r>
          </a:p>
          <a:p>
            <a:r>
              <a:rPr lang="en-US" smtClean="0"/>
              <a:t>Beware of this simple mistake, which can be hard to track down : if a field is mistakenly redeclared within the body of a method, then the field is not being referenced, but rather a temporary local variable with the same name. A common symptom of this problem is that a stack trace indicates that a field is null, but a cursory examination of the code makes it seem as if the field has been correctly initialized. </a:t>
            </a:r>
            <a:endParaRPr lang="en-US" dirty="0"/>
          </a:p>
        </p:txBody>
      </p:sp>
      <p:sp>
        <p:nvSpPr>
          <p:cNvPr id="4" name="Slide Image Placeholder 3"/>
          <p:cNvSpPr>
            <a:spLocks noGrp="1" noRot="1" noChangeAspect="1"/>
          </p:cNvSpPr>
          <p:nvPr>
            <p:ph type="sldImg"/>
          </p:nvPr>
        </p:nvSpPr>
        <p:spPr>
          <a:xfrm>
            <a:off x="2027238" y="720725"/>
            <a:ext cx="4799012" cy="3598863"/>
          </a:xfr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63" name="Rectangle 3"/>
          <p:cNvSpPr>
            <a:spLocks noGrp="1" noChangeArrowheads="1"/>
          </p:cNvSpPr>
          <p:nvPr>
            <p:ph type="body" idx="1"/>
          </p:nvPr>
        </p:nvSpPr>
        <p:spPr/>
        <p:txBody>
          <a:bodyPr/>
          <a:lstStyle/>
          <a:p>
            <a:r>
              <a:rPr lang="en-US" smtClean="0"/>
              <a:t>     Classes describe objects that share characteristics, methods, relationships, and semantics. Each class has a name, attributes (its values determine state of an object), and operations (which provides the behavior for the object).</a:t>
            </a:r>
          </a:p>
          <a:p>
            <a:r>
              <a:rPr lang="en-US" smtClean="0"/>
              <a:t>     What is the relationship between objects and classes? What exists in real world is objects. When we classify these objects on the basis of commonality of structure and behavior, the result that we get are the classes. </a:t>
            </a:r>
          </a:p>
          <a:p>
            <a:r>
              <a:rPr lang="en-US" smtClean="0"/>
              <a:t>     Classes are “logical”. They don’t really exist in real world. When writing software programs, it is the classes that get defined first. These classes serve as a blueprint from which objects are created.</a:t>
            </a:r>
          </a:p>
          <a:p>
            <a:endParaRPr lang="en-US" smtClean="0"/>
          </a:p>
          <a:p>
            <a:r>
              <a:rPr lang="en-US" smtClean="0"/>
              <a:t>Reference: Refer to OOP material for a detailed discussion on Object-Oriented Programming Concept.</a:t>
            </a:r>
          </a:p>
          <a:p>
            <a:r>
              <a:rPr lang="en-US" smtClean="0"/>
              <a:t>Note: Java does not have functions defined outside classes (as C++ does).</a:t>
            </a:r>
            <a:endParaRPr lang="en-US" dirty="0"/>
          </a:p>
        </p:txBody>
      </p:sp>
      <p:sp>
        <p:nvSpPr>
          <p:cNvPr id="3" name="Slide Image Placeholder 2"/>
          <p:cNvSpPr>
            <a:spLocks noGrp="1" noRot="1" noChangeAspect="1"/>
          </p:cNvSpPr>
          <p:nvPr>
            <p:ph type="sldImg"/>
          </p:nvPr>
        </p:nvSpPr>
        <p:spPr>
          <a:xfrm>
            <a:off x="2027238" y="720725"/>
            <a:ext cx="4799012" cy="3598863"/>
          </a:xfr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4531" name="Rectangle 3"/>
          <p:cNvSpPr>
            <a:spLocks noGrp="1" noChangeArrowheads="1"/>
          </p:cNvSpPr>
          <p:nvPr>
            <p:ph type="body" idx="1"/>
          </p:nvPr>
        </p:nvSpPr>
        <p:spPr/>
        <p:txBody>
          <a:bodyPr/>
          <a:lstStyle/>
          <a:p>
            <a:r>
              <a:rPr lang="en-US" dirty="0" smtClean="0"/>
              <a:t>Declare constants as static and  final.</a:t>
            </a:r>
          </a:p>
          <a:p>
            <a:r>
              <a:rPr lang="en-US" dirty="0" smtClean="0"/>
              <a:t>Use static, if variable is not going to change. This reduces the memory space for the object. A single copy is shared among all the objects.</a:t>
            </a:r>
          </a:p>
          <a:p>
            <a:r>
              <a:rPr lang="en-US" dirty="0" smtClean="0"/>
              <a:t>Static, final and private methods are faster.</a:t>
            </a:r>
          </a:p>
          <a:p>
            <a:r>
              <a:rPr lang="en-US" dirty="0" smtClean="0"/>
              <a:t>Static, final and private functions are treated as inline functions. These types of methods are resolved faster than other types because resolutions are done only within the class. So, if the method is not to be overridden by the sub class then define it as final, static and private.</a:t>
            </a:r>
          </a:p>
          <a:p>
            <a:r>
              <a:rPr lang="en-US" dirty="0" smtClean="0"/>
              <a:t>If possible, use constants in if conditions.</a:t>
            </a:r>
          </a:p>
          <a:p>
            <a:r>
              <a:rPr lang="en-US" dirty="0" smtClean="0"/>
              <a:t>Conditional Compilation may be useful. Conditional compilation gets rid of the run time resolution of variables and their values.</a:t>
            </a:r>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r>
              <a:rPr lang="en-US" dirty="0" smtClean="0"/>
              <a:t>In the above example, during the compilation of Class B the if condition is checked. Since the condition involves the final (constant), the time required for resolving the if condition and variables are not done at runtime, which can save some time. But if the value of </a:t>
            </a:r>
            <a:r>
              <a:rPr lang="en-US" dirty="0" err="1" smtClean="0"/>
              <a:t>const</a:t>
            </a:r>
            <a:r>
              <a:rPr lang="en-US" dirty="0" smtClean="0"/>
              <a:t> "</a:t>
            </a:r>
            <a:r>
              <a:rPr lang="en-US" dirty="0" err="1" smtClean="0"/>
              <a:t>constA</a:t>
            </a:r>
            <a:r>
              <a:rPr lang="en-US" dirty="0" smtClean="0"/>
              <a:t>" is changed ensure that both classes are compiled.</a:t>
            </a:r>
            <a:endParaRPr lang="en-US" dirty="0"/>
          </a:p>
        </p:txBody>
      </p:sp>
      <p:sp>
        <p:nvSpPr>
          <p:cNvPr id="534533" name="AutoShape 5"/>
          <p:cNvSpPr>
            <a:spLocks noChangeArrowheads="1"/>
          </p:cNvSpPr>
          <p:nvPr/>
        </p:nvSpPr>
        <p:spPr bwMode="auto">
          <a:xfrm>
            <a:off x="2009030" y="6454888"/>
            <a:ext cx="5103333" cy="1453923"/>
          </a:xfrm>
          <a:prstGeom prst="roundRect">
            <a:avLst>
              <a:gd name="adj" fmla="val 16667"/>
            </a:avLst>
          </a:prstGeom>
          <a:noFill/>
          <a:ln w="9525">
            <a:solidFill>
              <a:schemeClr val="tx1"/>
            </a:solidFill>
            <a:round/>
            <a:headEnd/>
            <a:tailEnd/>
          </a:ln>
          <a:effectLst/>
        </p:spPr>
        <p:txBody>
          <a:bodyPr wrap="none" lIns="99048" tIns="49524" rIns="99048" bIns="49524" anchor="ctr"/>
          <a:lstStyle/>
          <a:p>
            <a:pPr lvl="1"/>
            <a:r>
              <a:rPr lang="en-US" sz="1100" dirty="0">
                <a:latin typeface="Arial" pitchFamily="34" charset="0"/>
                <a:cs typeface="Arial" pitchFamily="34" charset="0"/>
              </a:rPr>
              <a:t>class A {  </a:t>
            </a:r>
          </a:p>
          <a:p>
            <a:pPr lvl="1"/>
            <a:r>
              <a:rPr lang="en-US" sz="1100" dirty="0">
                <a:latin typeface="Arial" pitchFamily="34" charset="0"/>
                <a:cs typeface="Arial" pitchFamily="34" charset="0"/>
              </a:rPr>
              <a:t>     public static final </a:t>
            </a:r>
            <a:r>
              <a:rPr lang="en-US" sz="1100" dirty="0" err="1">
                <a:latin typeface="Arial" pitchFamily="34" charset="0"/>
                <a:cs typeface="Arial" pitchFamily="34" charset="0"/>
              </a:rPr>
              <a:t>constA</a:t>
            </a:r>
            <a:r>
              <a:rPr lang="en-US" sz="1100" dirty="0">
                <a:latin typeface="Arial" pitchFamily="34" charset="0"/>
                <a:cs typeface="Arial" pitchFamily="34" charset="0"/>
              </a:rPr>
              <a:t> = 1;</a:t>
            </a:r>
            <a:br>
              <a:rPr lang="en-US" sz="1100" dirty="0">
                <a:latin typeface="Arial" pitchFamily="34" charset="0"/>
                <a:cs typeface="Arial" pitchFamily="34" charset="0"/>
              </a:rPr>
            </a:br>
            <a:r>
              <a:rPr lang="en-US" sz="1100" dirty="0">
                <a:latin typeface="Arial" pitchFamily="34" charset="0"/>
                <a:cs typeface="Arial" pitchFamily="34" charset="0"/>
              </a:rPr>
              <a:t>}</a:t>
            </a:r>
            <a:br>
              <a:rPr lang="en-US" sz="1100" dirty="0">
                <a:latin typeface="Arial" pitchFamily="34" charset="0"/>
                <a:cs typeface="Arial" pitchFamily="34" charset="0"/>
              </a:rPr>
            </a:br>
            <a:r>
              <a:rPr lang="en-US" sz="1100" dirty="0">
                <a:latin typeface="Arial" pitchFamily="34" charset="0"/>
                <a:cs typeface="Arial" pitchFamily="34" charset="0"/>
              </a:rPr>
              <a:t>class B {</a:t>
            </a:r>
            <a:br>
              <a:rPr lang="en-US" sz="1100" dirty="0">
                <a:latin typeface="Arial" pitchFamily="34" charset="0"/>
                <a:cs typeface="Arial" pitchFamily="34" charset="0"/>
              </a:rPr>
            </a:br>
            <a:r>
              <a:rPr lang="en-US" sz="1100" dirty="0">
                <a:latin typeface="Arial" pitchFamily="34" charset="0"/>
                <a:cs typeface="Arial" pitchFamily="34" charset="0"/>
              </a:rPr>
              <a:t>   public static void main(String </a:t>
            </a:r>
            <a:r>
              <a:rPr lang="en-US" sz="1100" dirty="0" err="1">
                <a:latin typeface="Arial" pitchFamily="34" charset="0"/>
                <a:cs typeface="Arial" pitchFamily="34" charset="0"/>
              </a:rPr>
              <a:t>arg</a:t>
            </a:r>
            <a:r>
              <a:rPr lang="en-US" sz="1100" dirty="0">
                <a:latin typeface="Arial" pitchFamily="34" charset="0"/>
                <a:cs typeface="Arial" pitchFamily="34" charset="0"/>
              </a:rPr>
              <a:t>[])  {</a:t>
            </a:r>
            <a:br>
              <a:rPr lang="en-US" sz="1100" dirty="0">
                <a:latin typeface="Arial" pitchFamily="34" charset="0"/>
                <a:cs typeface="Arial" pitchFamily="34" charset="0"/>
              </a:rPr>
            </a:br>
            <a:r>
              <a:rPr lang="en-US" sz="1100" dirty="0">
                <a:latin typeface="Arial" pitchFamily="34" charset="0"/>
                <a:cs typeface="Arial" pitchFamily="34" charset="0"/>
              </a:rPr>
              <a:t>          if (</a:t>
            </a:r>
            <a:r>
              <a:rPr lang="en-US" sz="1100" dirty="0" err="1">
                <a:latin typeface="Arial" pitchFamily="34" charset="0"/>
                <a:cs typeface="Arial" pitchFamily="34" charset="0"/>
              </a:rPr>
              <a:t>A.constA</a:t>
            </a:r>
            <a:r>
              <a:rPr lang="en-US" sz="1100" dirty="0">
                <a:latin typeface="Arial" pitchFamily="34" charset="0"/>
                <a:cs typeface="Arial" pitchFamily="34" charset="0"/>
              </a:rPr>
              <a:t> == 1)  </a:t>
            </a:r>
            <a:r>
              <a:rPr lang="en-US" sz="1100" dirty="0" err="1">
                <a:latin typeface="Arial" pitchFamily="34" charset="0"/>
                <a:cs typeface="Arial" pitchFamily="34" charset="0"/>
              </a:rPr>
              <a:t>System.out.println</a:t>
            </a:r>
            <a:r>
              <a:rPr lang="en-US" sz="1100" dirty="0">
                <a:latin typeface="Arial" pitchFamily="34" charset="0"/>
                <a:cs typeface="Arial" pitchFamily="34" charset="0"/>
              </a:rPr>
              <a:t>("inside if ");</a:t>
            </a:r>
            <a:br>
              <a:rPr lang="en-US" sz="1100" dirty="0">
                <a:latin typeface="Arial" pitchFamily="34" charset="0"/>
                <a:cs typeface="Arial" pitchFamily="34" charset="0"/>
              </a:rPr>
            </a:br>
            <a:r>
              <a:rPr lang="en-US" sz="1100" dirty="0">
                <a:latin typeface="Arial" pitchFamily="34" charset="0"/>
                <a:cs typeface="Arial" pitchFamily="34" charset="0"/>
              </a:rPr>
              <a:t>   }</a:t>
            </a:r>
          </a:p>
          <a:p>
            <a:pPr lvl="1"/>
            <a:r>
              <a:rPr lang="en-US" sz="1100" dirty="0">
                <a:latin typeface="Arial" pitchFamily="34" charset="0"/>
                <a:cs typeface="Arial" pitchFamily="34" charset="0"/>
              </a:rPr>
              <a:t>}</a:t>
            </a:r>
            <a:endParaRPr lang="en-US" dirty="0">
              <a:latin typeface="Arial" pitchFamily="34" charset="0"/>
              <a:cs typeface="Arial" pitchFamily="34" charset="0"/>
            </a:endParaRPr>
          </a:p>
        </p:txBody>
      </p:sp>
      <p:sp>
        <p:nvSpPr>
          <p:cNvPr id="3" name="Slide Image Placeholder 2"/>
          <p:cNvSpPr>
            <a:spLocks noGrp="1" noRot="1" noChangeAspect="1"/>
          </p:cNvSpPr>
          <p:nvPr>
            <p:ph type="sldImg"/>
          </p:nvPr>
        </p:nvSpPr>
        <p:spPr>
          <a:xfrm>
            <a:off x="2027238" y="720725"/>
            <a:ext cx="4799012" cy="3598863"/>
          </a:xfr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27238" y="720725"/>
            <a:ext cx="4799012" cy="3598863"/>
          </a:xfrm>
        </p:spPr>
      </p:sp>
      <p:sp>
        <p:nvSpPr>
          <p:cNvPr id="3" name="Notes Placeholder 2"/>
          <p:cNvSpPr>
            <a:spLocks noGrp="1"/>
          </p:cNvSpPr>
          <p:nvPr>
            <p:ph type="body" idx="1"/>
          </p:nvPr>
        </p:nvSpPr>
        <p:spPr/>
        <p:txBody>
          <a:bodyPr/>
          <a:lstStyle/>
          <a:p>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5" name="Rectangle 3"/>
          <p:cNvSpPr>
            <a:spLocks noGrp="1" noChangeArrowheads="1"/>
          </p:cNvSpPr>
          <p:nvPr>
            <p:ph type="body" idx="1"/>
          </p:nvPr>
        </p:nvSpPr>
        <p:spPr/>
        <p:txBody>
          <a:bodyPr/>
          <a:lstStyle/>
          <a:p>
            <a:r>
              <a:rPr lang="en-US" smtClean="0"/>
              <a:t>Add the notes here.</a:t>
            </a:r>
            <a:endParaRPr lang="en-US" dirty="0"/>
          </a:p>
        </p:txBody>
      </p:sp>
      <p:sp>
        <p:nvSpPr>
          <p:cNvPr id="3" name="Slide Image Placeholder 2"/>
          <p:cNvSpPr>
            <a:spLocks noGrp="1" noRot="1" noChangeAspect="1"/>
          </p:cNvSpPr>
          <p:nvPr>
            <p:ph type="sldImg"/>
          </p:nvPr>
        </p:nvSpPr>
        <p:spPr>
          <a:xfrm>
            <a:off x="2027238" y="720725"/>
            <a:ext cx="4799012" cy="3598863"/>
          </a:xfr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27238" y="720725"/>
            <a:ext cx="4799012" cy="3598863"/>
          </a:xfrm>
        </p:spPr>
      </p:sp>
      <p:sp>
        <p:nvSpPr>
          <p:cNvPr id="4" name="Notes Placeholder 3"/>
          <p:cNvSpPr>
            <a:spLocks noGrp="1"/>
          </p:cNvSpPr>
          <p:nvPr>
            <p:ph type="body" idx="1"/>
          </p:nvPr>
        </p:nvSpPr>
        <p:spPr/>
        <p:txBody>
          <a:bodyPr/>
          <a:lstStyle/>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63" name="Rectangle 3"/>
          <p:cNvSpPr>
            <a:spLocks noGrp="1" noChangeArrowheads="1"/>
          </p:cNvSpPr>
          <p:nvPr>
            <p:ph type="body" idx="1"/>
          </p:nvPr>
        </p:nvSpPr>
        <p:spPr/>
        <p:txBody>
          <a:bodyPr/>
          <a:lstStyle/>
          <a:p>
            <a:r>
              <a:rPr lang="en-US" smtClean="0"/>
              <a:t>   A Java class may consist of the components as listed in the above slide. Fields and methods are primary components of any class and are termed as members of class. A class can have zero or more class members.</a:t>
            </a:r>
          </a:p>
          <a:p>
            <a:endParaRPr lang="en-US" smtClean="0"/>
          </a:p>
          <a:p>
            <a:r>
              <a:rPr lang="en-US" smtClean="0"/>
              <a:t>A class methods are categorized as business method or getters/setters. A business method of a class usually contains the business logic for the given problem/requirement. </a:t>
            </a:r>
          </a:p>
          <a:p>
            <a:endParaRPr lang="en-US" smtClean="0"/>
          </a:p>
          <a:p>
            <a:r>
              <a:rPr lang="en-US" smtClean="0"/>
              <a:t>A getter/setter usually written to access the private properties/attributes  of a class. For example, consider the property given below: </a:t>
            </a:r>
          </a:p>
          <a:p>
            <a:r>
              <a:rPr lang="en-US" smtClean="0"/>
              <a:t>		private String name;</a:t>
            </a:r>
          </a:p>
          <a:p>
            <a:r>
              <a:rPr lang="en-US" smtClean="0"/>
              <a:t>		//getter</a:t>
            </a:r>
          </a:p>
          <a:p>
            <a:r>
              <a:rPr lang="en-US" smtClean="0"/>
              <a:t>		public String getName() { return name;}</a:t>
            </a:r>
          </a:p>
          <a:p>
            <a:r>
              <a:rPr lang="en-US" smtClean="0"/>
              <a:t>		//setter </a:t>
            </a:r>
          </a:p>
          <a:p>
            <a:r>
              <a:rPr lang="en-US" smtClean="0"/>
              <a:t>		public void setName(String name) {this.name=name;}</a:t>
            </a:r>
          </a:p>
          <a:p>
            <a:r>
              <a:rPr lang="en-US" smtClean="0"/>
              <a:t>For the boolean properties, the getter format isXXX()  </a:t>
            </a:r>
          </a:p>
          <a:p>
            <a:endParaRPr lang="en-US" smtClean="0"/>
          </a:p>
          <a:p>
            <a:r>
              <a:rPr lang="en-US" smtClean="0"/>
              <a:t>Constructors are special methods (having same name as the class name and with no value return) which are used to create object of class. A class must have at least one constructor. </a:t>
            </a:r>
          </a:p>
          <a:p>
            <a:r>
              <a:rPr lang="en-US" smtClean="0"/>
              <a:t>   Initializers are special blocks in class, used to initialize members of class. A class can have zero or more initializers. </a:t>
            </a:r>
          </a:p>
          <a:p>
            <a:endParaRPr lang="en-US" smtClean="0"/>
          </a:p>
          <a:p>
            <a:endParaRPr lang="en-US" dirty="0" smtClean="0"/>
          </a:p>
        </p:txBody>
      </p:sp>
      <p:sp>
        <p:nvSpPr>
          <p:cNvPr id="3" name="Slide Image Placeholder 2"/>
          <p:cNvSpPr>
            <a:spLocks noGrp="1" noRot="1" noChangeAspect="1"/>
          </p:cNvSpPr>
          <p:nvPr>
            <p:ph type="sldImg"/>
          </p:nvPr>
        </p:nvSpPr>
        <p:spPr>
          <a:xfrm>
            <a:off x="2027238" y="720725"/>
            <a:ext cx="4799012" cy="3598863"/>
          </a:xfr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5877" name="Rectangle 5"/>
          <p:cNvSpPr>
            <a:spLocks noGrp="1" noChangeArrowheads="1"/>
          </p:cNvSpPr>
          <p:nvPr>
            <p:ph type="body" idx="1"/>
          </p:nvPr>
        </p:nvSpPr>
        <p:spPr/>
        <p:txBody>
          <a:bodyPr/>
          <a:lstStyle/>
          <a:p>
            <a:r>
              <a:rPr lang="en-US" smtClean="0"/>
              <a:t>The above slide shows an example of Box class with 3 fields and 1 method. </a:t>
            </a:r>
          </a:p>
          <a:p>
            <a:endParaRPr lang="en-US" smtClean="0"/>
          </a:p>
          <a:p>
            <a:r>
              <a:rPr lang="en-US" smtClean="0"/>
              <a:t>The new operator followed by the call to constructor of the class is used to create object. The above slide shows how to create an object of Box class.</a:t>
            </a:r>
          </a:p>
          <a:p>
            <a:r>
              <a:rPr lang="en-US" smtClean="0"/>
              <a:t>	new &lt;&lt;call to constructor&gt;&gt;;</a:t>
            </a:r>
          </a:p>
          <a:p>
            <a:endParaRPr lang="en-US" smtClean="0"/>
          </a:p>
          <a:p>
            <a:r>
              <a:rPr lang="en-US" smtClean="0"/>
              <a:t>Even though the Box class doesn’t add constructor, Java compiler internally does. This constructor is called as default constructor and added by Java compiler only when class don’t have any constructor declared. </a:t>
            </a:r>
          </a:p>
          <a:p>
            <a:r>
              <a:rPr lang="en-US" smtClean="0"/>
              <a:t>	Box() {    }</a:t>
            </a:r>
          </a:p>
          <a:p>
            <a:r>
              <a:rPr lang="en-US" smtClean="0"/>
              <a:t>Once object created, we can access class members using dot operator. The contents of main() method shows how objects are instantiated and how methods are invoked.</a:t>
            </a:r>
            <a:endParaRPr lang="en-US" dirty="0"/>
          </a:p>
        </p:txBody>
      </p:sp>
      <p:sp>
        <p:nvSpPr>
          <p:cNvPr id="3" name="Slide Image Placeholder 2"/>
          <p:cNvSpPr>
            <a:spLocks noGrp="1" noRot="1" noChangeAspect="1"/>
          </p:cNvSpPr>
          <p:nvPr>
            <p:ph type="sldImg"/>
          </p:nvPr>
        </p:nvSpPr>
        <p:spPr>
          <a:xfrm>
            <a:off x="2027238" y="720725"/>
            <a:ext cx="4799012" cy="3598863"/>
          </a:xfr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9" name="Rectangle 3"/>
          <p:cNvSpPr>
            <a:spLocks noGrp="1" noChangeArrowheads="1"/>
          </p:cNvSpPr>
          <p:nvPr>
            <p:ph type="body" idx="1"/>
          </p:nvPr>
        </p:nvSpPr>
        <p:spPr/>
        <p:txBody>
          <a:bodyPr/>
          <a:lstStyle/>
          <a:p>
            <a:r>
              <a:rPr lang="en-US" smtClean="0"/>
              <a:t>Packages:</a:t>
            </a:r>
          </a:p>
          <a:p>
            <a:endParaRPr lang="en-US" smtClean="0"/>
          </a:p>
          <a:p>
            <a:r>
              <a:rPr lang="en-US" smtClean="0"/>
              <a:t>When you work on some small projects you intend to put all java files into one single directory. It is quick, easy and harmless. However, if your project gets bigger, and the number of files increase, putting all these files into the same directory would be tedious for you. In java, you can avoid this sort of problem by using packages. </a:t>
            </a:r>
          </a:p>
          <a:p>
            <a:endParaRPr lang="en-US" smtClean="0"/>
          </a:p>
          <a:p>
            <a:r>
              <a:rPr lang="en-US" smtClean="0"/>
              <a:t>Basically, files in one directory (or package) have different functionality from those of another directory. For example, files in java.io package carry out functions related to I/O, but files in java.net package provide you the way to deal with the Network.</a:t>
            </a:r>
            <a:endParaRPr lang="en-US" dirty="0"/>
          </a:p>
        </p:txBody>
      </p:sp>
      <p:sp>
        <p:nvSpPr>
          <p:cNvPr id="3" name="Slide Image Placeholder 2"/>
          <p:cNvSpPr>
            <a:spLocks noGrp="1" noRot="1" noChangeAspect="1"/>
          </p:cNvSpPr>
          <p:nvPr>
            <p:ph type="sldImg"/>
          </p:nvPr>
        </p:nvSpPr>
        <p:spPr>
          <a:xfrm>
            <a:off x="2027238" y="720725"/>
            <a:ext cx="4799012" cy="3598863"/>
          </a:xfr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291" name="Rectangle 3"/>
          <p:cNvSpPr>
            <a:spLocks noGrp="1" noChangeArrowheads="1"/>
          </p:cNvSpPr>
          <p:nvPr>
            <p:ph type="body" idx="1"/>
          </p:nvPr>
        </p:nvSpPr>
        <p:spPr/>
        <p:txBody>
          <a:bodyPr/>
          <a:lstStyle/>
          <a:p>
            <a:r>
              <a:rPr lang="en-US" smtClean="0"/>
              <a:t>Benefits of Packages: </a:t>
            </a:r>
          </a:p>
          <a:p>
            <a:r>
              <a:rPr lang="en-GB" smtClean="0"/>
              <a:t>Prevents name-space collision:</a:t>
            </a:r>
            <a:r>
              <a:rPr lang="en-US" smtClean="0"/>
              <a:t> One of the many concerns that programmers face today is, how to ensure that their source code does not conflict with the source code of other programmers. A typical example is the case in which two programmers define two distinct classes that have the same name. Suppose, you decide to write a List class that keeps a sorted list of objects. This would inherently conflict with the List class in the Java API that is used for displaying a list of items in a Graphical User Interface. To this problem, Java has a simple solution, which is known as namespace management. In namespace management, each programmer defines their own namespace and places their code within that namespace, thus two classes that have the exactly same name are now distinguishable since they occur in different namespaces. Namespaces are called packages in Java. </a:t>
            </a:r>
          </a:p>
          <a:p>
            <a:r>
              <a:rPr lang="en-US" smtClean="0"/>
              <a:t>Provides greater control over source codes: Another important reason for using packages is that it provides programmers with greater control over their source code. It is typical to have a few thousand source files in medium to large scale applications. Trying to maintain them would be difficult, if not impossible. However, separating these source files into packages makes it much easier to manage the source code. Usually, related classes are grouped into a single package, for example, all the user interface classes of an application are grouped into a package. </a:t>
            </a:r>
          </a:p>
          <a:p>
            <a:r>
              <a:rPr lang="en-US" smtClean="0"/>
              <a:t>Makes it easy to find a class: If you are looking for a specific class and you know about the functionality it provides, you will naturally be able to find it in the right package. For example, if you are looking for an InputStreamReader, you will find it in the input and output package, that is, java.io.</a:t>
            </a:r>
            <a:endParaRPr lang="en-US" dirty="0"/>
          </a:p>
        </p:txBody>
      </p:sp>
      <p:sp>
        <p:nvSpPr>
          <p:cNvPr id="3" name="Slide Image Placeholder 2"/>
          <p:cNvSpPr>
            <a:spLocks noGrp="1" noRot="1" noChangeAspect="1"/>
          </p:cNvSpPr>
          <p:nvPr>
            <p:ph type="sldImg"/>
          </p:nvPr>
        </p:nvSpPr>
        <p:spPr>
          <a:xfrm>
            <a:off x="2027238" y="720725"/>
            <a:ext cx="4799012" cy="3598863"/>
          </a:xfr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603" name="Rectangle 3"/>
          <p:cNvSpPr>
            <a:spLocks noGrp="1" noChangeArrowheads="1"/>
          </p:cNvSpPr>
          <p:nvPr>
            <p:ph type="body" idx="1"/>
          </p:nvPr>
        </p:nvSpPr>
        <p:spPr/>
        <p:txBody>
          <a:bodyPr/>
          <a:lstStyle/>
          <a:p>
            <a:r>
              <a:rPr lang="en-US" dirty="0" smtClean="0"/>
              <a:t>Creating Your Own Package: </a:t>
            </a:r>
          </a:p>
          <a:p>
            <a:r>
              <a:rPr lang="en-US" dirty="0" smtClean="0"/>
              <a:t>A package is a directory structure mapped on the operating system, hence compilation of Balance.java file results in the creation of directory structure com\</a:t>
            </a:r>
            <a:r>
              <a:rPr lang="en-US" dirty="0" err="1" smtClean="0"/>
              <a:t>igate</a:t>
            </a:r>
            <a:r>
              <a:rPr lang="en-US" dirty="0" smtClean="0"/>
              <a:t>\</a:t>
            </a:r>
            <a:r>
              <a:rPr lang="en-US" dirty="0" err="1" smtClean="0"/>
              <a:t>trg</a:t>
            </a:r>
            <a:r>
              <a:rPr lang="en-US" dirty="0" smtClean="0"/>
              <a:t>\demo and under that directory, </a:t>
            </a:r>
            <a:r>
              <a:rPr lang="en-US" dirty="0" err="1" smtClean="0"/>
              <a:t>Balance.class</a:t>
            </a:r>
            <a:r>
              <a:rPr lang="en-US" dirty="0" smtClean="0"/>
              <a:t> file is created. A package can contain more than one class and interface. </a:t>
            </a:r>
          </a:p>
          <a:p>
            <a:endParaRPr lang="en-US" dirty="0" smtClean="0"/>
          </a:p>
          <a:p>
            <a:r>
              <a:rPr lang="en-US" dirty="0" smtClean="0"/>
              <a:t>Compiling into a Package:</a:t>
            </a:r>
          </a:p>
          <a:p>
            <a:r>
              <a:rPr lang="en-US" dirty="0" smtClean="0"/>
              <a:t>While compiling the file, we need to specify the URL where directory, com is to be created. For example, if you give the following command at command prompt.</a:t>
            </a:r>
          </a:p>
          <a:p>
            <a:r>
              <a:rPr lang="en-US" dirty="0" smtClean="0"/>
              <a:t>        E:\yourdirectory&gt; </a:t>
            </a:r>
            <a:r>
              <a:rPr lang="en-US" dirty="0" err="1" smtClean="0"/>
              <a:t>javac</a:t>
            </a:r>
            <a:r>
              <a:rPr lang="en-US" dirty="0" smtClean="0"/>
              <a:t>    –d     E:\classes   Balance.java</a:t>
            </a:r>
          </a:p>
          <a:p>
            <a:r>
              <a:rPr lang="en-US" dirty="0" smtClean="0"/>
              <a:t>It is expected that you have a directory called classes under E:\. the result of this command is this directory structure. Here, all the grayed boxes are directories.</a:t>
            </a:r>
          </a:p>
          <a:p>
            <a:endParaRPr lang="en-US" dirty="0"/>
          </a:p>
        </p:txBody>
      </p:sp>
      <p:grpSp>
        <p:nvGrpSpPr>
          <p:cNvPr id="2" name="Group 4"/>
          <p:cNvGrpSpPr>
            <a:grpSpLocks/>
          </p:cNvGrpSpPr>
          <p:nvPr/>
        </p:nvGrpSpPr>
        <p:grpSpPr bwMode="auto">
          <a:xfrm>
            <a:off x="2179377" y="6632036"/>
            <a:ext cx="2926080" cy="1600200"/>
            <a:chOff x="1488" y="3696"/>
            <a:chExt cx="1776" cy="1584"/>
          </a:xfrm>
        </p:grpSpPr>
        <p:sp>
          <p:nvSpPr>
            <p:cNvPr id="281605" name="Rectangle 5"/>
            <p:cNvSpPr>
              <a:spLocks noChangeArrowheads="1"/>
            </p:cNvSpPr>
            <p:nvPr/>
          </p:nvSpPr>
          <p:spPr bwMode="auto">
            <a:xfrm>
              <a:off x="1488" y="3696"/>
              <a:ext cx="432" cy="144"/>
            </a:xfrm>
            <a:prstGeom prst="rect">
              <a:avLst/>
            </a:prstGeom>
            <a:solidFill>
              <a:schemeClr val="bg2"/>
            </a:solidFill>
            <a:ln w="9525">
              <a:solidFill>
                <a:schemeClr val="tx1"/>
              </a:solidFill>
              <a:miter lim="800000"/>
              <a:headEnd/>
              <a:tailEnd/>
            </a:ln>
            <a:effectLst/>
          </p:spPr>
          <p:txBody>
            <a:bodyPr wrap="none" anchor="ctr"/>
            <a:lstStyle/>
            <a:p>
              <a:r>
                <a:rPr lang="en-US" sz="1000" dirty="0">
                  <a:latin typeface="Arial" pitchFamily="34" charset="0"/>
                  <a:cs typeface="Arial" pitchFamily="34" charset="0"/>
                </a:rPr>
                <a:t>E:\</a:t>
              </a:r>
            </a:p>
          </p:txBody>
        </p:sp>
        <p:sp>
          <p:nvSpPr>
            <p:cNvPr id="281606" name="Rectangle 6"/>
            <p:cNvSpPr>
              <a:spLocks noChangeArrowheads="1"/>
            </p:cNvSpPr>
            <p:nvPr/>
          </p:nvSpPr>
          <p:spPr bwMode="auto">
            <a:xfrm>
              <a:off x="1728" y="3936"/>
              <a:ext cx="336" cy="144"/>
            </a:xfrm>
            <a:prstGeom prst="rect">
              <a:avLst/>
            </a:prstGeom>
            <a:solidFill>
              <a:schemeClr val="bg2"/>
            </a:solidFill>
            <a:ln w="9525">
              <a:solidFill>
                <a:schemeClr val="tx1"/>
              </a:solidFill>
              <a:miter lim="800000"/>
              <a:headEnd/>
              <a:tailEnd/>
            </a:ln>
            <a:effectLst/>
          </p:spPr>
          <p:txBody>
            <a:bodyPr wrap="none" anchor="ctr"/>
            <a:lstStyle/>
            <a:p>
              <a:r>
                <a:rPr lang="en-US" sz="1000" dirty="0">
                  <a:latin typeface="Arial" pitchFamily="34" charset="0"/>
                  <a:cs typeface="Arial" pitchFamily="34" charset="0"/>
                </a:rPr>
                <a:t>classes</a:t>
              </a:r>
            </a:p>
          </p:txBody>
        </p:sp>
        <p:sp>
          <p:nvSpPr>
            <p:cNvPr id="281607" name="Rectangle 7"/>
            <p:cNvSpPr>
              <a:spLocks noChangeArrowheads="1"/>
            </p:cNvSpPr>
            <p:nvPr/>
          </p:nvSpPr>
          <p:spPr bwMode="auto">
            <a:xfrm>
              <a:off x="1968" y="4176"/>
              <a:ext cx="336" cy="144"/>
            </a:xfrm>
            <a:prstGeom prst="rect">
              <a:avLst/>
            </a:prstGeom>
            <a:solidFill>
              <a:schemeClr val="bg2"/>
            </a:solidFill>
            <a:ln w="9525">
              <a:solidFill>
                <a:schemeClr val="tx1"/>
              </a:solidFill>
              <a:miter lim="800000"/>
              <a:headEnd/>
              <a:tailEnd/>
            </a:ln>
            <a:effectLst/>
          </p:spPr>
          <p:txBody>
            <a:bodyPr wrap="none" anchor="ctr"/>
            <a:lstStyle/>
            <a:p>
              <a:r>
                <a:rPr lang="en-US" sz="1000" dirty="0">
                  <a:latin typeface="Arial" pitchFamily="34" charset="0"/>
                  <a:cs typeface="Arial" pitchFamily="34" charset="0"/>
                </a:rPr>
                <a:t>com</a:t>
              </a:r>
            </a:p>
          </p:txBody>
        </p:sp>
        <p:sp>
          <p:nvSpPr>
            <p:cNvPr id="281608" name="Rectangle 8"/>
            <p:cNvSpPr>
              <a:spLocks noChangeArrowheads="1"/>
            </p:cNvSpPr>
            <p:nvPr/>
          </p:nvSpPr>
          <p:spPr bwMode="auto">
            <a:xfrm>
              <a:off x="2208" y="4416"/>
              <a:ext cx="336" cy="144"/>
            </a:xfrm>
            <a:prstGeom prst="rect">
              <a:avLst/>
            </a:prstGeom>
            <a:solidFill>
              <a:schemeClr val="bg2"/>
            </a:solidFill>
            <a:ln w="9525">
              <a:solidFill>
                <a:schemeClr val="tx1"/>
              </a:solidFill>
              <a:miter lim="800000"/>
              <a:headEnd/>
              <a:tailEnd/>
            </a:ln>
            <a:effectLst/>
          </p:spPr>
          <p:txBody>
            <a:bodyPr wrap="none" anchor="ctr"/>
            <a:lstStyle/>
            <a:p>
              <a:r>
                <a:rPr lang="en-US" sz="1000" dirty="0" err="1" smtClean="0">
                  <a:latin typeface="Arial" pitchFamily="34" charset="0"/>
                  <a:cs typeface="Arial" pitchFamily="34" charset="0"/>
                </a:rPr>
                <a:t>igate</a:t>
              </a:r>
              <a:endParaRPr lang="en-US" sz="1000" dirty="0">
                <a:latin typeface="Arial" pitchFamily="34" charset="0"/>
                <a:cs typeface="Arial" pitchFamily="34" charset="0"/>
              </a:endParaRPr>
            </a:p>
          </p:txBody>
        </p:sp>
        <p:sp>
          <p:nvSpPr>
            <p:cNvPr id="281609" name="Rectangle 9"/>
            <p:cNvSpPr>
              <a:spLocks noChangeArrowheads="1"/>
            </p:cNvSpPr>
            <p:nvPr/>
          </p:nvSpPr>
          <p:spPr bwMode="auto">
            <a:xfrm>
              <a:off x="2400" y="4656"/>
              <a:ext cx="336" cy="144"/>
            </a:xfrm>
            <a:prstGeom prst="rect">
              <a:avLst/>
            </a:prstGeom>
            <a:solidFill>
              <a:schemeClr val="bg2"/>
            </a:solidFill>
            <a:ln w="9525">
              <a:solidFill>
                <a:schemeClr val="tx1"/>
              </a:solidFill>
              <a:miter lim="800000"/>
              <a:headEnd/>
              <a:tailEnd/>
            </a:ln>
            <a:effectLst/>
          </p:spPr>
          <p:txBody>
            <a:bodyPr wrap="none" anchor="ctr"/>
            <a:lstStyle/>
            <a:p>
              <a:r>
                <a:rPr lang="en-US" sz="1000" dirty="0" err="1">
                  <a:latin typeface="Arial" pitchFamily="34" charset="0"/>
                  <a:cs typeface="Arial" pitchFamily="34" charset="0"/>
                </a:rPr>
                <a:t>trg</a:t>
              </a:r>
              <a:endParaRPr lang="en-US" sz="1000" dirty="0">
                <a:latin typeface="Arial" pitchFamily="34" charset="0"/>
                <a:cs typeface="Arial" pitchFamily="34" charset="0"/>
              </a:endParaRPr>
            </a:p>
          </p:txBody>
        </p:sp>
        <p:sp>
          <p:nvSpPr>
            <p:cNvPr id="281610" name="Rectangle 10"/>
            <p:cNvSpPr>
              <a:spLocks noChangeArrowheads="1"/>
            </p:cNvSpPr>
            <p:nvPr/>
          </p:nvSpPr>
          <p:spPr bwMode="auto">
            <a:xfrm>
              <a:off x="2640" y="4896"/>
              <a:ext cx="336" cy="144"/>
            </a:xfrm>
            <a:prstGeom prst="rect">
              <a:avLst/>
            </a:prstGeom>
            <a:solidFill>
              <a:schemeClr val="bg2"/>
            </a:solidFill>
            <a:ln w="9525">
              <a:solidFill>
                <a:schemeClr val="tx1"/>
              </a:solidFill>
              <a:miter lim="800000"/>
              <a:headEnd/>
              <a:tailEnd/>
            </a:ln>
            <a:effectLst/>
          </p:spPr>
          <p:txBody>
            <a:bodyPr wrap="none" anchor="ctr"/>
            <a:lstStyle/>
            <a:p>
              <a:r>
                <a:rPr lang="en-US" sz="1000" dirty="0">
                  <a:latin typeface="Arial" pitchFamily="34" charset="0"/>
                  <a:cs typeface="Arial" pitchFamily="34" charset="0"/>
                </a:rPr>
                <a:t>demo</a:t>
              </a:r>
            </a:p>
          </p:txBody>
        </p:sp>
        <p:sp>
          <p:nvSpPr>
            <p:cNvPr id="281611" name="Rectangle 11"/>
            <p:cNvSpPr>
              <a:spLocks noChangeArrowheads="1"/>
            </p:cNvSpPr>
            <p:nvPr/>
          </p:nvSpPr>
          <p:spPr bwMode="auto">
            <a:xfrm>
              <a:off x="2880" y="5136"/>
              <a:ext cx="384" cy="144"/>
            </a:xfrm>
            <a:prstGeom prst="rect">
              <a:avLst/>
            </a:prstGeom>
            <a:solidFill>
              <a:schemeClr val="bg1"/>
            </a:solidFill>
            <a:ln w="9525">
              <a:solidFill>
                <a:schemeClr val="tx1"/>
              </a:solidFill>
              <a:miter lim="800000"/>
              <a:headEnd/>
              <a:tailEnd/>
            </a:ln>
            <a:effectLst/>
          </p:spPr>
          <p:txBody>
            <a:bodyPr wrap="none" anchor="ctr"/>
            <a:lstStyle/>
            <a:p>
              <a:r>
                <a:rPr lang="en-US" sz="1000" dirty="0">
                  <a:latin typeface="Arial" pitchFamily="34" charset="0"/>
                  <a:cs typeface="Arial" pitchFamily="34" charset="0"/>
                </a:rPr>
                <a:t>Balance</a:t>
              </a:r>
            </a:p>
          </p:txBody>
        </p:sp>
        <p:sp>
          <p:nvSpPr>
            <p:cNvPr id="281612" name="Line 12"/>
            <p:cNvSpPr>
              <a:spLocks noChangeShapeType="1"/>
            </p:cNvSpPr>
            <p:nvPr/>
          </p:nvSpPr>
          <p:spPr bwMode="auto">
            <a:xfrm>
              <a:off x="1632" y="3840"/>
              <a:ext cx="0" cy="144"/>
            </a:xfrm>
            <a:prstGeom prst="line">
              <a:avLst/>
            </a:prstGeom>
            <a:noFill/>
            <a:ln w="9525">
              <a:solidFill>
                <a:schemeClr val="tx1"/>
              </a:solidFill>
              <a:round/>
              <a:headEnd/>
              <a:tailEnd/>
            </a:ln>
            <a:effectLst/>
          </p:spPr>
          <p:txBody>
            <a:bodyPr/>
            <a:lstStyle/>
            <a:p>
              <a:endParaRPr lang="en-IN">
                <a:latin typeface="Arial" pitchFamily="34" charset="0"/>
                <a:cs typeface="Arial" pitchFamily="34" charset="0"/>
              </a:endParaRPr>
            </a:p>
          </p:txBody>
        </p:sp>
        <p:sp>
          <p:nvSpPr>
            <p:cNvPr id="281613" name="Line 13"/>
            <p:cNvSpPr>
              <a:spLocks noChangeShapeType="1"/>
            </p:cNvSpPr>
            <p:nvPr/>
          </p:nvSpPr>
          <p:spPr bwMode="auto">
            <a:xfrm>
              <a:off x="1632" y="3984"/>
              <a:ext cx="96" cy="0"/>
            </a:xfrm>
            <a:prstGeom prst="line">
              <a:avLst/>
            </a:prstGeom>
            <a:noFill/>
            <a:ln w="9525">
              <a:solidFill>
                <a:schemeClr val="tx1"/>
              </a:solidFill>
              <a:round/>
              <a:headEnd/>
              <a:tailEnd/>
            </a:ln>
            <a:effectLst/>
          </p:spPr>
          <p:txBody>
            <a:bodyPr/>
            <a:lstStyle/>
            <a:p>
              <a:endParaRPr lang="en-IN">
                <a:latin typeface="Arial" pitchFamily="34" charset="0"/>
                <a:cs typeface="Arial" pitchFamily="34" charset="0"/>
              </a:endParaRPr>
            </a:p>
          </p:txBody>
        </p:sp>
        <p:sp>
          <p:nvSpPr>
            <p:cNvPr id="281614" name="Line 14"/>
            <p:cNvSpPr>
              <a:spLocks noChangeShapeType="1"/>
            </p:cNvSpPr>
            <p:nvPr/>
          </p:nvSpPr>
          <p:spPr bwMode="auto">
            <a:xfrm>
              <a:off x="1824" y="4080"/>
              <a:ext cx="0" cy="144"/>
            </a:xfrm>
            <a:prstGeom prst="line">
              <a:avLst/>
            </a:prstGeom>
            <a:noFill/>
            <a:ln w="9525">
              <a:solidFill>
                <a:schemeClr val="tx1"/>
              </a:solidFill>
              <a:round/>
              <a:headEnd/>
              <a:tailEnd/>
            </a:ln>
            <a:effectLst/>
          </p:spPr>
          <p:txBody>
            <a:bodyPr/>
            <a:lstStyle/>
            <a:p>
              <a:endParaRPr lang="en-IN">
                <a:latin typeface="Arial" pitchFamily="34" charset="0"/>
                <a:cs typeface="Arial" pitchFamily="34" charset="0"/>
              </a:endParaRPr>
            </a:p>
          </p:txBody>
        </p:sp>
        <p:sp>
          <p:nvSpPr>
            <p:cNvPr id="281615" name="Line 15"/>
            <p:cNvSpPr>
              <a:spLocks noChangeShapeType="1"/>
            </p:cNvSpPr>
            <p:nvPr/>
          </p:nvSpPr>
          <p:spPr bwMode="auto">
            <a:xfrm>
              <a:off x="1824" y="4224"/>
              <a:ext cx="144" cy="0"/>
            </a:xfrm>
            <a:prstGeom prst="line">
              <a:avLst/>
            </a:prstGeom>
            <a:noFill/>
            <a:ln w="9525">
              <a:solidFill>
                <a:schemeClr val="tx1"/>
              </a:solidFill>
              <a:round/>
              <a:headEnd/>
              <a:tailEnd/>
            </a:ln>
            <a:effectLst/>
          </p:spPr>
          <p:txBody>
            <a:bodyPr/>
            <a:lstStyle/>
            <a:p>
              <a:endParaRPr lang="en-IN">
                <a:latin typeface="Arial" pitchFamily="34" charset="0"/>
                <a:cs typeface="Arial" pitchFamily="34" charset="0"/>
              </a:endParaRPr>
            </a:p>
          </p:txBody>
        </p:sp>
        <p:sp>
          <p:nvSpPr>
            <p:cNvPr id="281616" name="Line 16"/>
            <p:cNvSpPr>
              <a:spLocks noChangeShapeType="1"/>
            </p:cNvSpPr>
            <p:nvPr/>
          </p:nvSpPr>
          <p:spPr bwMode="auto">
            <a:xfrm>
              <a:off x="2112" y="4320"/>
              <a:ext cx="0" cy="144"/>
            </a:xfrm>
            <a:prstGeom prst="line">
              <a:avLst/>
            </a:prstGeom>
            <a:noFill/>
            <a:ln w="9525">
              <a:solidFill>
                <a:schemeClr val="tx1"/>
              </a:solidFill>
              <a:round/>
              <a:headEnd/>
              <a:tailEnd/>
            </a:ln>
            <a:effectLst/>
          </p:spPr>
          <p:txBody>
            <a:bodyPr/>
            <a:lstStyle/>
            <a:p>
              <a:endParaRPr lang="en-IN">
                <a:latin typeface="Arial" pitchFamily="34" charset="0"/>
                <a:cs typeface="Arial" pitchFamily="34" charset="0"/>
              </a:endParaRPr>
            </a:p>
          </p:txBody>
        </p:sp>
        <p:sp>
          <p:nvSpPr>
            <p:cNvPr id="281617" name="Line 17"/>
            <p:cNvSpPr>
              <a:spLocks noChangeShapeType="1"/>
            </p:cNvSpPr>
            <p:nvPr/>
          </p:nvSpPr>
          <p:spPr bwMode="auto">
            <a:xfrm>
              <a:off x="2112" y="4464"/>
              <a:ext cx="96" cy="0"/>
            </a:xfrm>
            <a:prstGeom prst="line">
              <a:avLst/>
            </a:prstGeom>
            <a:noFill/>
            <a:ln w="9525">
              <a:solidFill>
                <a:schemeClr val="tx1"/>
              </a:solidFill>
              <a:round/>
              <a:headEnd/>
              <a:tailEnd/>
            </a:ln>
            <a:effectLst/>
          </p:spPr>
          <p:txBody>
            <a:bodyPr/>
            <a:lstStyle/>
            <a:p>
              <a:endParaRPr lang="en-IN">
                <a:latin typeface="Arial" pitchFamily="34" charset="0"/>
                <a:cs typeface="Arial" pitchFamily="34" charset="0"/>
              </a:endParaRPr>
            </a:p>
          </p:txBody>
        </p:sp>
        <p:sp>
          <p:nvSpPr>
            <p:cNvPr id="281618" name="Line 18"/>
            <p:cNvSpPr>
              <a:spLocks noChangeShapeType="1"/>
            </p:cNvSpPr>
            <p:nvPr/>
          </p:nvSpPr>
          <p:spPr bwMode="auto">
            <a:xfrm>
              <a:off x="2304" y="4560"/>
              <a:ext cx="0" cy="192"/>
            </a:xfrm>
            <a:prstGeom prst="line">
              <a:avLst/>
            </a:prstGeom>
            <a:noFill/>
            <a:ln w="9525">
              <a:solidFill>
                <a:schemeClr val="tx1"/>
              </a:solidFill>
              <a:round/>
              <a:headEnd/>
              <a:tailEnd/>
            </a:ln>
            <a:effectLst/>
          </p:spPr>
          <p:txBody>
            <a:bodyPr/>
            <a:lstStyle/>
            <a:p>
              <a:endParaRPr lang="en-IN">
                <a:latin typeface="Arial" pitchFamily="34" charset="0"/>
                <a:cs typeface="Arial" pitchFamily="34" charset="0"/>
              </a:endParaRPr>
            </a:p>
          </p:txBody>
        </p:sp>
        <p:sp>
          <p:nvSpPr>
            <p:cNvPr id="281619" name="Line 19"/>
            <p:cNvSpPr>
              <a:spLocks noChangeShapeType="1"/>
            </p:cNvSpPr>
            <p:nvPr/>
          </p:nvSpPr>
          <p:spPr bwMode="auto">
            <a:xfrm>
              <a:off x="2304" y="4752"/>
              <a:ext cx="96" cy="0"/>
            </a:xfrm>
            <a:prstGeom prst="line">
              <a:avLst/>
            </a:prstGeom>
            <a:noFill/>
            <a:ln w="9525">
              <a:solidFill>
                <a:schemeClr val="tx1"/>
              </a:solidFill>
              <a:round/>
              <a:headEnd/>
              <a:tailEnd/>
            </a:ln>
            <a:effectLst/>
          </p:spPr>
          <p:txBody>
            <a:bodyPr/>
            <a:lstStyle/>
            <a:p>
              <a:endParaRPr lang="en-IN">
                <a:latin typeface="Arial" pitchFamily="34" charset="0"/>
                <a:cs typeface="Arial" pitchFamily="34" charset="0"/>
              </a:endParaRPr>
            </a:p>
          </p:txBody>
        </p:sp>
        <p:sp>
          <p:nvSpPr>
            <p:cNvPr id="281620" name="Line 20"/>
            <p:cNvSpPr>
              <a:spLocks noChangeShapeType="1"/>
            </p:cNvSpPr>
            <p:nvPr/>
          </p:nvSpPr>
          <p:spPr bwMode="auto">
            <a:xfrm>
              <a:off x="2544" y="4800"/>
              <a:ext cx="0" cy="144"/>
            </a:xfrm>
            <a:prstGeom prst="line">
              <a:avLst/>
            </a:prstGeom>
            <a:noFill/>
            <a:ln w="9525">
              <a:solidFill>
                <a:schemeClr val="tx1"/>
              </a:solidFill>
              <a:round/>
              <a:headEnd/>
              <a:tailEnd/>
            </a:ln>
            <a:effectLst/>
          </p:spPr>
          <p:txBody>
            <a:bodyPr/>
            <a:lstStyle/>
            <a:p>
              <a:endParaRPr lang="en-IN">
                <a:latin typeface="Arial" pitchFamily="34" charset="0"/>
                <a:cs typeface="Arial" pitchFamily="34" charset="0"/>
              </a:endParaRPr>
            </a:p>
          </p:txBody>
        </p:sp>
        <p:sp>
          <p:nvSpPr>
            <p:cNvPr id="281621" name="Line 21"/>
            <p:cNvSpPr>
              <a:spLocks noChangeShapeType="1"/>
            </p:cNvSpPr>
            <p:nvPr/>
          </p:nvSpPr>
          <p:spPr bwMode="auto">
            <a:xfrm>
              <a:off x="2544" y="4944"/>
              <a:ext cx="96" cy="0"/>
            </a:xfrm>
            <a:prstGeom prst="line">
              <a:avLst/>
            </a:prstGeom>
            <a:noFill/>
            <a:ln w="9525">
              <a:solidFill>
                <a:schemeClr val="tx1"/>
              </a:solidFill>
              <a:round/>
              <a:headEnd/>
              <a:tailEnd/>
            </a:ln>
            <a:effectLst/>
          </p:spPr>
          <p:txBody>
            <a:bodyPr/>
            <a:lstStyle/>
            <a:p>
              <a:endParaRPr lang="en-IN">
                <a:latin typeface="Arial" pitchFamily="34" charset="0"/>
                <a:cs typeface="Arial" pitchFamily="34" charset="0"/>
              </a:endParaRPr>
            </a:p>
          </p:txBody>
        </p:sp>
        <p:sp>
          <p:nvSpPr>
            <p:cNvPr id="281622" name="Line 22"/>
            <p:cNvSpPr>
              <a:spLocks noChangeShapeType="1"/>
            </p:cNvSpPr>
            <p:nvPr/>
          </p:nvSpPr>
          <p:spPr bwMode="auto">
            <a:xfrm>
              <a:off x="2736" y="5040"/>
              <a:ext cx="0" cy="144"/>
            </a:xfrm>
            <a:prstGeom prst="line">
              <a:avLst/>
            </a:prstGeom>
            <a:noFill/>
            <a:ln w="9525">
              <a:solidFill>
                <a:schemeClr val="tx1"/>
              </a:solidFill>
              <a:round/>
              <a:headEnd/>
              <a:tailEnd/>
            </a:ln>
            <a:effectLst/>
          </p:spPr>
          <p:txBody>
            <a:bodyPr/>
            <a:lstStyle/>
            <a:p>
              <a:endParaRPr lang="en-IN">
                <a:latin typeface="Arial" pitchFamily="34" charset="0"/>
                <a:cs typeface="Arial" pitchFamily="34" charset="0"/>
              </a:endParaRPr>
            </a:p>
          </p:txBody>
        </p:sp>
        <p:sp>
          <p:nvSpPr>
            <p:cNvPr id="281623" name="Line 23"/>
            <p:cNvSpPr>
              <a:spLocks noChangeShapeType="1"/>
            </p:cNvSpPr>
            <p:nvPr/>
          </p:nvSpPr>
          <p:spPr bwMode="auto">
            <a:xfrm>
              <a:off x="2736" y="5184"/>
              <a:ext cx="144" cy="0"/>
            </a:xfrm>
            <a:prstGeom prst="line">
              <a:avLst/>
            </a:prstGeom>
            <a:noFill/>
            <a:ln w="9525">
              <a:solidFill>
                <a:schemeClr val="tx1"/>
              </a:solidFill>
              <a:round/>
              <a:headEnd/>
              <a:tailEnd/>
            </a:ln>
            <a:effectLst/>
          </p:spPr>
          <p:txBody>
            <a:bodyPr/>
            <a:lstStyle/>
            <a:p>
              <a:endParaRPr lang="en-IN">
                <a:latin typeface="Arial" pitchFamily="34" charset="0"/>
                <a:cs typeface="Arial" pitchFamily="34" charset="0"/>
              </a:endParaRPr>
            </a:p>
          </p:txBody>
        </p:sp>
      </p:grpSp>
      <p:sp>
        <p:nvSpPr>
          <p:cNvPr id="4" name="Slide Image Placeholder 3"/>
          <p:cNvSpPr>
            <a:spLocks noGrp="1" noRot="1" noChangeAspect="1"/>
          </p:cNvSpPr>
          <p:nvPr>
            <p:ph type="sldImg"/>
          </p:nvPr>
        </p:nvSpPr>
        <p:spPr>
          <a:xfrm>
            <a:off x="2027238" y="720725"/>
            <a:ext cx="4799012" cy="3598863"/>
          </a:xfr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27238" y="720725"/>
            <a:ext cx="4799012" cy="3598863"/>
          </a:xfrm>
        </p:spPr>
      </p:sp>
      <p:sp>
        <p:nvSpPr>
          <p:cNvPr id="3" name="Notes Placeholder 2"/>
          <p:cNvSpPr>
            <a:spLocks noGrp="1"/>
          </p:cNvSpPr>
          <p:nvPr>
            <p:ph type="body" idx="1"/>
          </p:nvPr>
        </p:nvSpPr>
        <p:spPr/>
        <p:txBody>
          <a:bodyP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tags" Target="../tags/tag9.xml"/><Relationship Id="rId7" Type="http://schemas.openxmlformats.org/officeDocument/2006/relationships/image" Target="../media/image1.emf"/><Relationship Id="rId2" Type="http://schemas.openxmlformats.org/officeDocument/2006/relationships/tags" Target="../tags/tag8.xml"/><Relationship Id="rId1" Type="http://schemas.openxmlformats.org/officeDocument/2006/relationships/vmlDrawing" Target="../drawings/vmlDrawing2.vml"/><Relationship Id="rId6" Type="http://schemas.openxmlformats.org/officeDocument/2006/relationships/oleObject" Target="../embeddings/oleObject2.bin"/><Relationship Id="rId5" Type="http://schemas.openxmlformats.org/officeDocument/2006/relationships/slideMaster" Target="../slideMasters/slideMaster1.xml"/><Relationship Id="rId4" Type="http://schemas.openxmlformats.org/officeDocument/2006/relationships/tags" Target="../tags/tag10.xml"/></Relationships>
</file>

<file path=ppt/slideLayouts/_rels/slideLayout10.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tags" Target="../tags/tag21.xml"/><Relationship Id="rId7" Type="http://schemas.openxmlformats.org/officeDocument/2006/relationships/oleObject" Target="../embeddings/oleObject4.bin"/><Relationship Id="rId2" Type="http://schemas.openxmlformats.org/officeDocument/2006/relationships/tags" Target="../tags/tag20.xml"/><Relationship Id="rId1" Type="http://schemas.openxmlformats.org/officeDocument/2006/relationships/vmlDrawing" Target="../drawings/vmlDrawing4.vml"/><Relationship Id="rId6" Type="http://schemas.openxmlformats.org/officeDocument/2006/relationships/slideMaster" Target="../slideMasters/slideMaster1.xml"/><Relationship Id="rId5" Type="http://schemas.openxmlformats.org/officeDocument/2006/relationships/tags" Target="../tags/tag23.xml"/><Relationship Id="rId4" Type="http://schemas.openxmlformats.org/officeDocument/2006/relationships/tags" Target="../tags/tag22.xml"/></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tags" Target="../tags/tag25.xml"/><Relationship Id="rId7" Type="http://schemas.openxmlformats.org/officeDocument/2006/relationships/oleObject" Target="../embeddings/oleObject5.bin"/><Relationship Id="rId2" Type="http://schemas.openxmlformats.org/officeDocument/2006/relationships/tags" Target="../tags/tag24.xml"/><Relationship Id="rId1" Type="http://schemas.openxmlformats.org/officeDocument/2006/relationships/vmlDrawing" Target="../drawings/vmlDrawing5.vml"/><Relationship Id="rId6" Type="http://schemas.openxmlformats.org/officeDocument/2006/relationships/slideMaster" Target="../slideMasters/slideMaster1.xml"/><Relationship Id="rId5" Type="http://schemas.openxmlformats.org/officeDocument/2006/relationships/tags" Target="../tags/tag27.xml"/><Relationship Id="rId4" Type="http://schemas.openxmlformats.org/officeDocument/2006/relationships/tags" Target="../tags/tag26.xml"/></Relationships>
</file>

<file path=ppt/slideLayouts/_rels/slideLayout12.xml.rels><?xml version="1.0" encoding="UTF-8" standalone="yes"?>
<Relationships xmlns="http://schemas.openxmlformats.org/package/2006/relationships"><Relationship Id="rId8" Type="http://schemas.openxmlformats.org/officeDocument/2006/relationships/slideMaster" Target="../slideMasters/slideMaster1.xml"/><Relationship Id="rId3" Type="http://schemas.openxmlformats.org/officeDocument/2006/relationships/tags" Target="../tags/tag29.xml"/><Relationship Id="rId7" Type="http://schemas.openxmlformats.org/officeDocument/2006/relationships/tags" Target="../tags/tag33.xml"/><Relationship Id="rId2" Type="http://schemas.openxmlformats.org/officeDocument/2006/relationships/tags" Target="../tags/tag28.xml"/><Relationship Id="rId1" Type="http://schemas.openxmlformats.org/officeDocument/2006/relationships/vmlDrawing" Target="../drawings/vmlDrawing6.vml"/><Relationship Id="rId6" Type="http://schemas.openxmlformats.org/officeDocument/2006/relationships/tags" Target="../tags/tag32.xml"/><Relationship Id="rId5" Type="http://schemas.openxmlformats.org/officeDocument/2006/relationships/tags" Target="../tags/tag31.xml"/><Relationship Id="rId10" Type="http://schemas.openxmlformats.org/officeDocument/2006/relationships/image" Target="../media/image1.emf"/><Relationship Id="rId4" Type="http://schemas.openxmlformats.org/officeDocument/2006/relationships/tags" Target="../tags/tag30.xml"/><Relationship Id="rId9" Type="http://schemas.openxmlformats.org/officeDocument/2006/relationships/oleObject" Target="../embeddings/oleObject6.bin"/></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34.xml"/></Relationships>
</file>

<file path=ppt/slideLayouts/_rels/slideLayout15.xml.rels><?xml version="1.0" encoding="UTF-8" standalone="yes"?>
<Relationships xmlns="http://schemas.openxmlformats.org/package/2006/relationships"><Relationship Id="rId3" Type="http://schemas.openxmlformats.org/officeDocument/2006/relationships/tags" Target="../tags/tag36.xml"/><Relationship Id="rId2" Type="http://schemas.openxmlformats.org/officeDocument/2006/relationships/tags" Target="../tags/tag35.xml"/><Relationship Id="rId1" Type="http://schemas.openxmlformats.org/officeDocument/2006/relationships/vmlDrawing" Target="../drawings/vmlDrawing7.vml"/><Relationship Id="rId6" Type="http://schemas.openxmlformats.org/officeDocument/2006/relationships/image" Target="../media/image1.emf"/><Relationship Id="rId5" Type="http://schemas.openxmlformats.org/officeDocument/2006/relationships/oleObject" Target="../embeddings/oleObject7.bin"/><Relationship Id="rId4"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7.xml"/><Relationship Id="rId1" Type="http://schemas.openxmlformats.org/officeDocument/2006/relationships/vmlDrawing" Target="../drawings/vmlDrawing8.vml"/><Relationship Id="rId5" Type="http://schemas.openxmlformats.org/officeDocument/2006/relationships/image" Target="../media/image1.emf"/><Relationship Id="rId4" Type="http://schemas.openxmlformats.org/officeDocument/2006/relationships/oleObject" Target="../embeddings/oleObject8.bin"/></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tags" Target="../tags/tag12.xml"/><Relationship Id="rId7" Type="http://schemas.openxmlformats.org/officeDocument/2006/relationships/image" Target="../media/image1.emf"/><Relationship Id="rId2" Type="http://schemas.openxmlformats.org/officeDocument/2006/relationships/tags" Target="../tags/tag11.xml"/><Relationship Id="rId1" Type="http://schemas.openxmlformats.org/officeDocument/2006/relationships/vmlDrawing" Target="../drawings/vmlDrawing3.vml"/><Relationship Id="rId6" Type="http://schemas.openxmlformats.org/officeDocument/2006/relationships/oleObject" Target="../embeddings/oleObject3.bin"/><Relationship Id="rId5" Type="http://schemas.openxmlformats.org/officeDocument/2006/relationships/slideMaster" Target="../slideMasters/slideMaster1.xml"/><Relationship Id="rId4" Type="http://schemas.openxmlformats.org/officeDocument/2006/relationships/tags" Target="../tags/tag13.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9.png"/><Relationship Id="rId1" Type="http://schemas.openxmlformats.org/officeDocument/2006/relationships/slideMaster" Target="../slideMasters/slideMaster2.xml"/><Relationship Id="rId5" Type="http://schemas.openxmlformats.org/officeDocument/2006/relationships/image" Target="../media/image4.svg"/><Relationship Id="rId4" Type="http://schemas.openxmlformats.org/officeDocument/2006/relationships/image" Target="../media/image10.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11.png"/><Relationship Id="rId1" Type="http://schemas.openxmlformats.org/officeDocument/2006/relationships/slideMaster" Target="../slideMasters/slideMaster2.xml"/><Relationship Id="rId5" Type="http://schemas.openxmlformats.org/officeDocument/2006/relationships/image" Target="../media/image4.svg"/><Relationship Id="rId4" Type="http://schemas.openxmlformats.org/officeDocument/2006/relationships/image" Target="../media/image10.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39.xml"/><Relationship Id="rId1" Type="http://schemas.openxmlformats.org/officeDocument/2006/relationships/tags" Target="../tags/tag38.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slideMaster" Target="../slideMasters/slideMaster2.xml"/><Relationship Id="rId1" Type="http://schemas.openxmlformats.org/officeDocument/2006/relationships/tags" Target="../tags/tag40.xml"/></Relationships>
</file>

<file path=ppt/slideLayouts/_rels/slideLayout28.xml.rels><?xml version="1.0" encoding="UTF-8" standalone="yes"?>
<Relationships xmlns="http://schemas.openxmlformats.org/package/2006/relationships"><Relationship Id="rId3" Type="http://schemas.openxmlformats.org/officeDocument/2006/relationships/tags" Target="../tags/tag42.xml"/><Relationship Id="rId7" Type="http://schemas.openxmlformats.org/officeDocument/2006/relationships/image" Target="../media/image1.emf"/><Relationship Id="rId2" Type="http://schemas.openxmlformats.org/officeDocument/2006/relationships/tags" Target="../tags/tag41.xml"/><Relationship Id="rId1" Type="http://schemas.openxmlformats.org/officeDocument/2006/relationships/vmlDrawing" Target="../drawings/vmlDrawing9.vml"/><Relationship Id="rId6" Type="http://schemas.openxmlformats.org/officeDocument/2006/relationships/oleObject" Target="../embeddings/oleObject9.bin"/><Relationship Id="rId5" Type="http://schemas.openxmlformats.org/officeDocument/2006/relationships/slideMaster" Target="../slideMasters/slideMaster2.xml"/><Relationship Id="rId4" Type="http://schemas.openxmlformats.org/officeDocument/2006/relationships/tags" Target="../tags/tag43.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2.xml"/><Relationship Id="rId1" Type="http://schemas.openxmlformats.org/officeDocument/2006/relationships/tags" Target="../tags/tag44.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slideMaster" Target="../slideMasters/slideMaster1.xml"/><Relationship Id="rId1" Type="http://schemas.openxmlformats.org/officeDocument/2006/relationships/tags" Target="../tags/tag14.xml"/></Relationships>
</file>

<file path=ppt/slideLayouts/_rels/slideLayout30.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tags" Target="../tags/tag46.xml"/><Relationship Id="rId7" Type="http://schemas.openxmlformats.org/officeDocument/2006/relationships/oleObject" Target="../embeddings/oleObject10.bin"/><Relationship Id="rId2" Type="http://schemas.openxmlformats.org/officeDocument/2006/relationships/tags" Target="../tags/tag45.xml"/><Relationship Id="rId1" Type="http://schemas.openxmlformats.org/officeDocument/2006/relationships/vmlDrawing" Target="../drawings/vmlDrawing10.vml"/><Relationship Id="rId6" Type="http://schemas.openxmlformats.org/officeDocument/2006/relationships/slideMaster" Target="../slideMasters/slideMaster2.xml"/><Relationship Id="rId5" Type="http://schemas.openxmlformats.org/officeDocument/2006/relationships/tags" Target="../tags/tag48.xml"/><Relationship Id="rId4" Type="http://schemas.openxmlformats.org/officeDocument/2006/relationships/tags" Target="../tags/tag47.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2.xml"/><Relationship Id="rId1" Type="http://schemas.openxmlformats.org/officeDocument/2006/relationships/tags" Target="../tags/tag49.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2.xml"/><Relationship Id="rId1" Type="http://schemas.openxmlformats.org/officeDocument/2006/relationships/tags" Target="../tags/tag50.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2.xml"/><Relationship Id="rId1" Type="http://schemas.openxmlformats.org/officeDocument/2006/relationships/tags" Target="../tags/tag5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13.png"/><Relationship Id="rId1" Type="http://schemas.openxmlformats.org/officeDocument/2006/relationships/slideMaster" Target="../slideMasters/slideMaster3.xml"/><Relationship Id="rId5" Type="http://schemas.openxmlformats.org/officeDocument/2006/relationships/image" Target="../media/image4.svg"/><Relationship Id="rId4" Type="http://schemas.openxmlformats.org/officeDocument/2006/relationships/image" Target="../media/image10.pn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4.png"/><Relationship Id="rId1" Type="http://schemas.openxmlformats.org/officeDocument/2006/relationships/slideMaster" Target="../slideMasters/slideMaster3.xml"/><Relationship Id="rId4" Type="http://schemas.openxmlformats.org/officeDocument/2006/relationships/image" Target="../media/image15.pn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6.png"/><Relationship Id="rId1" Type="http://schemas.openxmlformats.org/officeDocument/2006/relationships/slideMaster" Target="../slideMasters/slideMaster3.xml"/><Relationship Id="rId4" Type="http://schemas.openxmlformats.org/officeDocument/2006/relationships/image" Target="../media/image17.pn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8.png"/><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9.png"/><Relationship Id="rId1" Type="http://schemas.openxmlformats.org/officeDocument/2006/relationships/slideMaster" Target="../slideMasters/slideMaster4.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10.png"/></Relationships>
</file>

<file path=ppt/slideLayouts/_rels/slideLayout3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15.xml"/></Relationships>
</file>

<file path=ppt/slideLayouts/_rels/slideLayout4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11.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4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16.xml"/></Relationships>
</file>

<file path=ppt/slideLayouts/_rels/slideLayout5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1.png"/><Relationship Id="rId1" Type="http://schemas.openxmlformats.org/officeDocument/2006/relationships/slideMaster" Target="../slideMasters/slideMaster4.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10.png"/></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5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3.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5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4.png"/><Relationship Id="rId1" Type="http://schemas.openxmlformats.org/officeDocument/2006/relationships/slideMaster" Target="../slideMasters/slideMaster4.xml"/><Relationship Id="rId6" Type="http://schemas.openxmlformats.org/officeDocument/2006/relationships/image" Target="../media/image4.svg"/><Relationship Id="rId5" Type="http://schemas.openxmlformats.org/officeDocument/2006/relationships/image" Target="../media/image10.png"/><Relationship Id="rId4" Type="http://schemas.openxmlformats.org/officeDocument/2006/relationships/hyperlink" Target="https://www.capgemini.com/optimize-your-business-and-it-operations" TargetMode="External"/></Relationships>
</file>

<file path=ppt/slideLayouts/_rels/slideLayout5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8" Type="http://schemas.openxmlformats.org/officeDocument/2006/relationships/hyperlink" Target="http://www.youtube.com/capgeminimedia" TargetMode="External"/><Relationship Id="rId13" Type="http://schemas.openxmlformats.org/officeDocument/2006/relationships/hyperlink" Target="http://www.capgemini.com/about/how-we-work/rightshorer" TargetMode="External"/><Relationship Id="rId3" Type="http://schemas.openxmlformats.org/officeDocument/2006/relationships/image" Target="../media/image25.png"/><Relationship Id="rId7" Type="http://schemas.openxmlformats.org/officeDocument/2006/relationships/image" Target="../media/image27.png"/><Relationship Id="rId12" Type="http://schemas.openxmlformats.org/officeDocument/2006/relationships/hyperlink" Target="http://www.capgemini.com/about/how-we-work/the-collaborative-business-experiencetm" TargetMode="External"/><Relationship Id="rId2" Type="http://schemas.openxmlformats.org/officeDocument/2006/relationships/hyperlink" Target="http://www.linkedin.com/company/capgemini" TargetMode="External"/><Relationship Id="rId1" Type="http://schemas.openxmlformats.org/officeDocument/2006/relationships/slideMaster" Target="../slideMasters/slideMaster4.xml"/><Relationship Id="rId6" Type="http://schemas.openxmlformats.org/officeDocument/2006/relationships/hyperlink" Target="http://www.twitter.com/capgemini" TargetMode="External"/><Relationship Id="rId11" Type="http://schemas.openxmlformats.org/officeDocument/2006/relationships/image" Target="../media/image29.png"/><Relationship Id="rId5" Type="http://schemas.openxmlformats.org/officeDocument/2006/relationships/image" Target="../media/image26.png"/><Relationship Id="rId15" Type="http://schemas.openxmlformats.org/officeDocument/2006/relationships/image" Target="../media/image30.png"/><Relationship Id="rId10" Type="http://schemas.openxmlformats.org/officeDocument/2006/relationships/hyperlink" Target="http://www.facebook.com/capgemini" TargetMode="External"/><Relationship Id="rId4" Type="http://schemas.openxmlformats.org/officeDocument/2006/relationships/hyperlink" Target="http://www.slideshare.net/capgemini" TargetMode="External"/><Relationship Id="rId9" Type="http://schemas.openxmlformats.org/officeDocument/2006/relationships/image" Target="../media/image28.png"/><Relationship Id="rId14" Type="http://schemas.openxmlformats.org/officeDocument/2006/relationships/hyperlink" Target="http://www.capgemini.com/" TargetMode="Externa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1.xml"/><Relationship Id="rId1" Type="http://schemas.openxmlformats.org/officeDocument/2006/relationships/tags" Target="../tags/tag17.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hyperlink" Target="https://www.capgemini.com/optimize-your-business-and-it-operations" TargetMode="External"/><Relationship Id="rId2" Type="http://schemas.openxmlformats.org/officeDocument/2006/relationships/image" Target="../media/image31.png"/><Relationship Id="rId1" Type="http://schemas.openxmlformats.org/officeDocument/2006/relationships/slideMaster" Target="../slideMasters/slideMaster5.xml"/><Relationship Id="rId6" Type="http://schemas.openxmlformats.org/officeDocument/2006/relationships/image" Target="../media/image4.svg"/><Relationship Id="rId5" Type="http://schemas.openxmlformats.org/officeDocument/2006/relationships/image" Target="../media/image10.png"/><Relationship Id="rId4" Type="http://schemas.openxmlformats.org/officeDocument/2006/relationships/image" Target="../media/image18.sv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5.xml"/><Relationship Id="rId4" Type="http://schemas.openxmlformats.org/officeDocument/2006/relationships/hyperlink" Target="https://www.capgemini.com/optimize-your-business-and-it-operations" TargetMode="Externa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13.png"/><Relationship Id="rId1" Type="http://schemas.openxmlformats.org/officeDocument/2006/relationships/slideMaster" Target="../slideMasters/slideMaster5.xml"/><Relationship Id="rId4" Type="http://schemas.openxmlformats.org/officeDocument/2006/relationships/hyperlink" Target="https://www.capgemini.com/optimize-your-business-and-it-operations" TargetMode="Externa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2.png"/><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3.png"/><Relationship Id="rId1" Type="http://schemas.openxmlformats.org/officeDocument/2006/relationships/slideMaster" Target="../slideMasters/slideMaster5.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0.svg"/><Relationship Id="rId4" Type="http://schemas.openxmlformats.org/officeDocument/2006/relationships/image" Target="../media/image34.png"/></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35.png"/><Relationship Id="rId1" Type="http://schemas.openxmlformats.org/officeDocument/2006/relationships/slideMaster" Target="../slideMasters/slideMaster5.xml"/><Relationship Id="rId6" Type="http://schemas.openxmlformats.org/officeDocument/2006/relationships/image" Target="../media/image4.svg"/><Relationship Id="rId5" Type="http://schemas.openxmlformats.org/officeDocument/2006/relationships/image" Target="../media/image10.png"/><Relationship Id="rId4" Type="http://schemas.openxmlformats.org/officeDocument/2006/relationships/hyperlink" Target="https://www.capgemini.com/optimize-your-business-and-it-operations" TargetMode="External"/></Relationships>
</file>

<file path=ppt/slideLayouts/_rels/slideLayout6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svg"/><Relationship Id="rId2" Type="http://schemas.openxmlformats.org/officeDocument/2006/relationships/image" Target="../media/image36.png"/><Relationship Id="rId1" Type="http://schemas.openxmlformats.org/officeDocument/2006/relationships/slideMaster" Target="../slideMasters/slideMaster5.xml"/><Relationship Id="rId6" Type="http://schemas.openxmlformats.org/officeDocument/2006/relationships/image" Target="../media/image10.png"/><Relationship Id="rId5" Type="http://schemas.openxmlformats.org/officeDocument/2006/relationships/hyperlink" Target="https://www.capgemini.com/optimize-your-business-and-it-operations" TargetMode="External"/><Relationship Id="rId4" Type="http://schemas.openxmlformats.org/officeDocument/2006/relationships/image" Target="../media/image45.svg"/></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 Id="rId4" Type="http://schemas.openxmlformats.org/officeDocument/2006/relationships/image" Target="../media/image4.svg"/></Relationships>
</file>

<file path=ppt/slideLayouts/_rels/slideLayout6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1.xml"/><Relationship Id="rId1" Type="http://schemas.openxmlformats.org/officeDocument/2006/relationships/tags" Target="../tags/tag18.xml"/></Relationships>
</file>

<file path=ppt/slideLayouts/_rels/slideLayout7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 Id="rId4" Type="http://schemas.openxmlformats.org/officeDocument/2006/relationships/image" Target="../media/image4.svg"/></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47.svg"/><Relationship Id="rId2" Type="http://schemas.openxmlformats.org/officeDocument/2006/relationships/image" Target="../media/image38.png"/><Relationship Id="rId1" Type="http://schemas.openxmlformats.org/officeDocument/2006/relationships/slideMaster" Target="../slideMasters/slideMaster5.xml"/><Relationship Id="rId4" Type="http://schemas.openxmlformats.org/officeDocument/2006/relationships/hyperlink" Target="https://www.capgemini.com/optimize-your-business-and-it-operations" TargetMode="Externa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 Id="rId4" Type="http://schemas.openxmlformats.org/officeDocument/2006/relationships/image" Target="../media/image4.svg"/></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 Id="rId4" Type="http://schemas.openxmlformats.org/officeDocument/2006/relationships/image" Target="../media/image4.svg"/></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 Id="rId4" Type="http://schemas.openxmlformats.org/officeDocument/2006/relationships/image" Target="../media/image4.svg"/></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9.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nvPr>
        </p:nvGraphicFramePr>
        <p:xfrm>
          <a:off x="1" y="0"/>
          <a:ext cx="146538" cy="158750"/>
        </p:xfrm>
        <a:graphic>
          <a:graphicData uri="http://schemas.openxmlformats.org/presentationml/2006/ole">
            <mc:AlternateContent xmlns:mc="http://schemas.openxmlformats.org/markup-compatibility/2006">
              <mc:Choice xmlns:v="urn:schemas-microsoft-com:vml" Requires="v">
                <p:oleObj spid="_x0000_s2064" name="think-cell Slide" r:id="rId6" imgW="360" imgH="360" progId="">
                  <p:embed/>
                </p:oleObj>
              </mc:Choice>
              <mc:Fallback>
                <p:oleObj name="think-cell Slide" r:id="rId6" imgW="360" imgH="360"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ctrTitle" hasCustomPrompt="1"/>
            <p:custDataLst>
              <p:tags r:id="rId3"/>
            </p:custDataLst>
          </p:nvPr>
        </p:nvSpPr>
        <p:spPr>
          <a:xfrm>
            <a:off x="0" y="2959926"/>
            <a:ext cx="5035137" cy="1098157"/>
          </a:xfrm>
        </p:spPr>
        <p:txBody>
          <a:bodyPr lIns="720000" tIns="33059" rIns="33059" bIns="33059" anchor="t"/>
          <a:lstStyle>
            <a:lvl1pPr marL="0" indent="0" algn="l">
              <a:defRPr sz="3700" b="1">
                <a:solidFill>
                  <a:schemeClr val="tx1"/>
                </a:solidFill>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4"/>
            </p:custDataLst>
          </p:nvPr>
        </p:nvSpPr>
        <p:spPr>
          <a:xfrm>
            <a:off x="4491614" y="4949633"/>
            <a:ext cx="4652387" cy="874227"/>
          </a:xfrm>
        </p:spPr>
        <p:txBody>
          <a:bodyPr lIns="720000" tIns="33059" rIns="33059" bIns="33059"/>
          <a:lstStyle>
            <a:lvl1pPr marL="0" indent="0" algn="l">
              <a:buNone/>
              <a:defRPr sz="2200" b="0">
                <a:solidFill>
                  <a:schemeClr val="tx1"/>
                </a:solidFill>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spTree>
    <p:extLst>
      <p:ext uri="{BB962C8B-B14F-4D97-AF65-F5344CB8AC3E}">
        <p14:creationId xmlns:p14="http://schemas.microsoft.com/office/powerpoint/2010/main" val="2932192609"/>
      </p:ext>
    </p:extLst>
  </p:cSld>
  <p:clrMapOvr>
    <a:masterClrMapping/>
  </p:clrMapOvr>
  <p:timing>
    <p:tnLst>
      <p:par>
        <p:cTn id="1" dur="indefinite" restart="never" nodeType="tmRoot"/>
      </p:par>
    </p:tnLst>
  </p:timing>
  <p:hf sldNum="0" hd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0" y="1"/>
          <a:ext cx="135749" cy="143985"/>
        </p:xfrm>
        <a:graphic>
          <a:graphicData uri="http://schemas.openxmlformats.org/presentationml/2006/ole">
            <mc:AlternateContent xmlns:mc="http://schemas.openxmlformats.org/markup-compatibility/2006">
              <mc:Choice xmlns:v="urn:schemas-microsoft-com:vml" Requires="v">
                <p:oleObj spid="_x0000_s4112" name="think-cell Slide" r:id="rId7" imgW="360" imgH="360" progId="">
                  <p:embed/>
                </p:oleObj>
              </mc:Choice>
              <mc:Fallback>
                <p:oleObj name="think-cell Slide" r:id="rId7" imgW="360" imgH="360" progId="">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1"/>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3"/>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4"/>
            </p:custDataLst>
          </p:nvPr>
        </p:nvSpPr>
        <p:spPr>
          <a:xfrm>
            <a:off x="298516" y="2111956"/>
            <a:ext cx="8845484"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5"/>
            </p:custDataLst>
          </p:nvPr>
        </p:nvSpPr>
        <p:spPr>
          <a:xfrm>
            <a:off x="298604" y="1495447"/>
            <a:ext cx="8860286"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extLst>
      <p:ext uri="{BB962C8B-B14F-4D97-AF65-F5344CB8AC3E}">
        <p14:creationId xmlns:p14="http://schemas.microsoft.com/office/powerpoint/2010/main" val="1595551656"/>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5136" name="think-cell Slide" r:id="rId7" imgW="360" imgH="360" progId="">
                  <p:embed/>
                </p:oleObj>
              </mc:Choice>
              <mc:Fallback>
                <p:oleObj name="think-cell Slide" r:id="rId7" imgW="360" imgH="360" progId="">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hasCustomPrompt="1"/>
            <p:custDataLst>
              <p:tags r:id="rId3"/>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4"/>
            </p:custDataLst>
          </p:nvPr>
        </p:nvSpPr>
        <p:spPr>
          <a:xfrm>
            <a:off x="290500" y="1533439"/>
            <a:ext cx="4155820" cy="4715504"/>
          </a:xfrm>
        </p:spPr>
        <p:txBody>
          <a:bodyPr/>
          <a:lstStyle>
            <a:lvl1pPr>
              <a:defRPr sz="200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5"/>
            </p:custDataLst>
          </p:nvPr>
        </p:nvSpPr>
        <p:spPr>
          <a:xfrm>
            <a:off x="4636466" y="1533440"/>
            <a:ext cx="4155820" cy="4725584"/>
          </a:xfrm>
        </p:spPr>
        <p:txBody>
          <a:bodyPr/>
          <a:lstStyle>
            <a:lvl1pPr>
              <a:defRPr sz="200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extLst>
      <p:ext uri="{BB962C8B-B14F-4D97-AF65-F5344CB8AC3E}">
        <p14:creationId xmlns:p14="http://schemas.microsoft.com/office/powerpoint/2010/main" val="135805331"/>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custDataLst>
              <p:tags r:id="rId2"/>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6160" name="think-cell Slide" r:id="rId9" imgW="360" imgH="360" progId="">
                  <p:embed/>
                </p:oleObj>
              </mc:Choice>
              <mc:Fallback>
                <p:oleObj name="think-cell Slide" r:id="rId9" imgW="360" imgH="360" progId="">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hasCustomPrompt="1"/>
            <p:custDataLst>
              <p:tags r:id="rId3"/>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4"/>
            </p:custDataLst>
          </p:nvPr>
        </p:nvSpPr>
        <p:spPr>
          <a:xfrm>
            <a:off x="290500" y="2206953"/>
            <a:ext cx="4155820" cy="4041990"/>
          </a:xfrm>
        </p:spPr>
        <p:txBody>
          <a:bodyPr/>
          <a:lstStyle>
            <a:lvl1pPr>
              <a:defRPr sz="1800"/>
            </a:lvl1pPr>
            <a:lvl2pPr>
              <a:defRPr sz="1600"/>
            </a:lvl2pPr>
            <a:lvl3pPr>
              <a:defRPr sz="1400"/>
            </a:lvl3pPr>
            <a:lvl4pPr>
              <a:defRPr sz="12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5"/>
            </p:custDataLst>
          </p:nvPr>
        </p:nvSpPr>
        <p:spPr>
          <a:xfrm>
            <a:off x="4636466" y="2208394"/>
            <a:ext cx="4155820" cy="4050630"/>
          </a:xfrm>
        </p:spPr>
        <p:txBody>
          <a:bodyPr/>
          <a:lstStyle>
            <a:lvl1pPr>
              <a:defRPr sz="1800"/>
            </a:lvl1pPr>
            <a:lvl2pPr>
              <a:defRPr sz="1600"/>
            </a:lvl2pPr>
            <a:lvl3pPr>
              <a:defRPr sz="1400"/>
            </a:lvl3pPr>
            <a:lvl4pPr>
              <a:defRPr sz="12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6"/>
            </p:custDataLst>
          </p:nvPr>
        </p:nvSpPr>
        <p:spPr>
          <a:xfrm>
            <a:off x="290501" y="1542648"/>
            <a:ext cx="4155820"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7"/>
            </p:custDataLst>
          </p:nvPr>
        </p:nvSpPr>
        <p:spPr>
          <a:xfrm>
            <a:off x="4636749" y="1533439"/>
            <a:ext cx="4155820"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extLst>
      <p:ext uri="{BB962C8B-B14F-4D97-AF65-F5344CB8AC3E}">
        <p14:creationId xmlns:p14="http://schemas.microsoft.com/office/powerpoint/2010/main" val="232384169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 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408791" y="1459814"/>
            <a:ext cx="3990466" cy="468996"/>
          </a:xfrm>
          <a:solidFill>
            <a:schemeClr val="accent2"/>
          </a:solidFill>
          <a:ln w="25400">
            <a:solidFill>
              <a:schemeClr val="tx1"/>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600" b="1" kern="1200" dirty="0" smtClean="0">
                <a:solidFill>
                  <a:schemeClr val="accent2">
                    <a:lumMod val="20000"/>
                    <a:lumOff val="80000"/>
                  </a:schemeClr>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408791" y="1984895"/>
            <a:ext cx="3990466" cy="1685312"/>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4766260" y="1459814"/>
            <a:ext cx="3990466" cy="468996"/>
          </a:xfrm>
          <a:solidFill>
            <a:schemeClr val="accent2"/>
          </a:solidFill>
          <a:ln w="25400">
            <a:solidFill>
              <a:schemeClr val="tx1"/>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600" b="1" kern="1200" dirty="0" smtClean="0">
                <a:solidFill>
                  <a:schemeClr val="accent2">
                    <a:lumMod val="20000"/>
                    <a:lumOff val="80000"/>
                  </a:schemeClr>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4766260" y="1984895"/>
            <a:ext cx="3990466" cy="1685312"/>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408791" y="3843789"/>
            <a:ext cx="3990466" cy="468996"/>
          </a:xfrm>
          <a:solidFill>
            <a:schemeClr val="accent2"/>
          </a:solidFill>
          <a:ln w="25400">
            <a:solidFill>
              <a:schemeClr val="tx1"/>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600" b="1" kern="1200" dirty="0" smtClean="0">
                <a:solidFill>
                  <a:schemeClr val="accent2">
                    <a:lumMod val="20000"/>
                    <a:lumOff val="80000"/>
                  </a:schemeClr>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408791" y="4375488"/>
            <a:ext cx="3990466" cy="1820917"/>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4766260" y="3843789"/>
            <a:ext cx="3990466" cy="468996"/>
          </a:xfrm>
          <a:solidFill>
            <a:schemeClr val="accent2"/>
          </a:solidFill>
          <a:ln w="25400">
            <a:solidFill>
              <a:schemeClr val="tx1"/>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600" b="1" kern="1200" dirty="0" smtClean="0">
                <a:solidFill>
                  <a:schemeClr val="accent2">
                    <a:lumMod val="20000"/>
                    <a:lumOff val="80000"/>
                  </a:schemeClr>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4766260" y="4375488"/>
            <a:ext cx="3990466" cy="1820917"/>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extLst>
      <p:ext uri="{BB962C8B-B14F-4D97-AF65-F5344CB8AC3E}">
        <p14:creationId xmlns:p14="http://schemas.microsoft.com/office/powerpoint/2010/main" val="1909910216"/>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O NOT US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pic>
        <p:nvPicPr>
          <p:cNvPr id="3" name="Picture 12"/>
          <p:cNvPicPr>
            <a:picLocks noChangeAspect="1" noChangeArrowheads="1"/>
          </p:cNvPicPr>
          <p:nvPr userDrawn="1"/>
        </p:nvPicPr>
        <p:blipFill>
          <a:blip r:embed="rId3"/>
          <a:srcRect/>
          <a:stretch>
            <a:fillRect/>
          </a:stretch>
        </p:blipFill>
        <p:spPr bwMode="auto">
          <a:xfrm>
            <a:off x="7315200" y="1828799"/>
            <a:ext cx="1693941" cy="1554480"/>
          </a:xfrm>
          <a:prstGeom prst="rect">
            <a:avLst/>
          </a:prstGeom>
          <a:noFill/>
          <a:ln w="9525">
            <a:noFill/>
            <a:miter lim="800000"/>
            <a:headEnd/>
            <a:tailEnd/>
          </a:ln>
          <a:effectLst/>
        </p:spPr>
      </p:pic>
      <p:sp>
        <p:nvSpPr>
          <p:cNvPr id="4" name="Content Placeholder 2"/>
          <p:cNvSpPr>
            <a:spLocks noGrp="1"/>
          </p:cNvSpPr>
          <p:nvPr>
            <p:ph idx="1" hasCustomPrompt="1"/>
            <p:custDataLst>
              <p:tags r:id="rId1"/>
            </p:custDataLst>
          </p:nvPr>
        </p:nvSpPr>
        <p:spPr>
          <a:xfrm>
            <a:off x="298516" y="1494766"/>
            <a:ext cx="7009788"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extLst>
      <p:ext uri="{BB962C8B-B14F-4D97-AF65-F5344CB8AC3E}">
        <p14:creationId xmlns:p14="http://schemas.microsoft.com/office/powerpoint/2010/main" val="40267220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re seul">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7184" name="think-cell Slide" r:id="rId5" imgW="360" imgH="360" progId="">
                  <p:embed/>
                </p:oleObj>
              </mc:Choice>
              <mc:Fallback>
                <p:oleObj name="think-cell Slide" r:id="rId5" imgW="360" imgH="360" progId="">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hasCustomPrompt="1"/>
            <p:custDataLst>
              <p:tags r:id="rId3"/>
            </p:custDataLst>
          </p:nvPr>
        </p:nvSpPr>
        <p:spPr/>
        <p:txBody>
          <a:bodyPr/>
          <a:lstStyle>
            <a:lvl1pPr>
              <a:defRPr/>
            </a:lvl1pPr>
          </a:lstStyle>
          <a:p>
            <a:pPr lvl="0"/>
            <a:r>
              <a:rPr lang="en-US" noProof="0" dirty="0" smtClean="0"/>
              <a:t>Click to edit Master title style</a:t>
            </a:r>
          </a:p>
        </p:txBody>
      </p:sp>
    </p:spTree>
    <p:extLst>
      <p:ext uri="{BB962C8B-B14F-4D97-AF65-F5344CB8AC3E}">
        <p14:creationId xmlns:p14="http://schemas.microsoft.com/office/powerpoint/2010/main" val="3350377695"/>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lvl1pPr>
              <a:buFont typeface="Wingdings" pitchFamily="2" charset="2"/>
              <a:buChar char="Ø"/>
              <a:defRPr/>
            </a:lvl1pPr>
            <a:lvl4pPr>
              <a:defRPr lang="en-US" sz="1600" kern="1200" dirty="0" smtClean="0">
                <a:solidFill>
                  <a:schemeClr val="bg1">
                    <a:lumMod val="50000"/>
                  </a:schemeClr>
                </a:solidFill>
                <a:latin typeface="Candara" panose="020E0502030303020204" pitchFamily="34" charset="0"/>
                <a:ea typeface="+mn-ea"/>
                <a:cs typeface="+mn-cs"/>
              </a:defRPr>
            </a:lvl4pPr>
            <a:lvl5pPr>
              <a:defRPr lang="en-US" sz="1600" kern="1200" dirty="0">
                <a:solidFill>
                  <a:schemeClr val="bg1">
                    <a:lumMod val="50000"/>
                  </a:schemeClr>
                </a:solidFill>
                <a:latin typeface="Candara" panose="020E0502030303020204" pitchFamily="34" charset="0"/>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47CD3BC1-A2FE-477B-BC4B-91440EEA7D51}" type="datetimeFigureOut">
              <a:rPr lang="en-US" smtClean="0"/>
              <a:pPr/>
              <a:t>4/20/2018</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277C1CF3-A711-4C17-A994-E6863511BAD7}" type="slidenum">
              <a:rPr lang="en-US" smtClean="0"/>
              <a:pPr/>
              <a:t>‹#›</a:t>
            </a:fld>
            <a:endParaRPr lang="en-US"/>
          </a:p>
        </p:txBody>
      </p:sp>
    </p:spTree>
    <p:extLst>
      <p:ext uri="{BB962C8B-B14F-4D97-AF65-F5344CB8AC3E}">
        <p14:creationId xmlns:p14="http://schemas.microsoft.com/office/powerpoint/2010/main" val="158160633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nvPr>
        </p:nvGraphicFramePr>
        <p:xfrm>
          <a:off x="0" y="1"/>
          <a:ext cx="135749" cy="143985"/>
        </p:xfrm>
        <a:graphic>
          <a:graphicData uri="http://schemas.openxmlformats.org/presentationml/2006/ole">
            <mc:AlternateContent xmlns:mc="http://schemas.openxmlformats.org/markup-compatibility/2006">
              <mc:Choice xmlns:v="urn:schemas-microsoft-com:vml" Requires="v">
                <p:oleObj spid="_x0000_s8208" name="think-cell Slide" r:id="rId4" imgW="360" imgH="360" progId="">
                  <p:embed/>
                </p:oleObj>
              </mc:Choice>
              <mc:Fallback>
                <p:oleObj name="think-cell Slide" r:id="rId4" imgW="360" imgH="36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1"/>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512938679"/>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715963"/>
          </a:xfrm>
        </p:spPr>
        <p:txBody>
          <a:bodyPr/>
          <a:lstStyle/>
          <a:p>
            <a:r>
              <a:rPr lang="en-US" smtClean="0"/>
              <a:t>Click to edit Master title style</a:t>
            </a:r>
            <a:endParaRPr lang="en-IN"/>
          </a:p>
        </p:txBody>
      </p:sp>
      <p:sp>
        <p:nvSpPr>
          <p:cNvPr id="3" name="Table Placeholder 2"/>
          <p:cNvSpPr>
            <a:spLocks noGrp="1"/>
          </p:cNvSpPr>
          <p:nvPr>
            <p:ph type="tbl" idx="1"/>
          </p:nvPr>
        </p:nvSpPr>
        <p:spPr>
          <a:xfrm>
            <a:off x="319088" y="1233488"/>
            <a:ext cx="8229600" cy="4525962"/>
          </a:xfrm>
        </p:spPr>
        <p:txBody>
          <a:bodyPr/>
          <a:lstStyle/>
          <a:p>
            <a:endParaRPr lang="en-IN"/>
          </a:p>
        </p:txBody>
      </p:sp>
    </p:spTree>
    <p:extLst>
      <p:ext uri="{BB962C8B-B14F-4D97-AF65-F5344CB8AC3E}">
        <p14:creationId xmlns:p14="http://schemas.microsoft.com/office/powerpoint/2010/main" val="282635406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xAndChart">
  <p:cSld name="Title, Text and Char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txBody>
          <a:bodyPr/>
          <a:lstStyle/>
          <a:p>
            <a:r>
              <a:rPr lang="en-US" smtClean="0"/>
              <a:t>Click to edit Master title style</a:t>
            </a:r>
            <a:endParaRPr lang="en-IN"/>
          </a:p>
        </p:txBody>
      </p:sp>
      <p:sp>
        <p:nvSpPr>
          <p:cNvPr id="3" name="Text Placeholder 2"/>
          <p:cNvSpPr>
            <a:spLocks noGrp="1"/>
          </p:cNvSpPr>
          <p:nvPr>
            <p:ph type="body" sz="half" idx="1"/>
          </p:nvPr>
        </p:nvSpPr>
        <p:spPr>
          <a:xfrm>
            <a:off x="319088" y="1233488"/>
            <a:ext cx="4038600" cy="452596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hart Placeholder 3"/>
          <p:cNvSpPr>
            <a:spLocks noGrp="1"/>
          </p:cNvSpPr>
          <p:nvPr>
            <p:ph type="chart" sz="half" idx="2"/>
          </p:nvPr>
        </p:nvSpPr>
        <p:spPr>
          <a:xfrm>
            <a:off x="4510088" y="1233488"/>
            <a:ext cx="4038600" cy="4525962"/>
          </a:xfrm>
        </p:spPr>
        <p:txBody>
          <a:bodyPr/>
          <a:lstStyle/>
          <a:p>
            <a:endParaRPr lang="en-I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0" y="1"/>
          <a:ext cx="135749" cy="143985"/>
        </p:xfrm>
        <a:graphic>
          <a:graphicData uri="http://schemas.openxmlformats.org/presentationml/2006/ole">
            <mc:AlternateContent xmlns:mc="http://schemas.openxmlformats.org/markup-compatibility/2006">
              <mc:Choice xmlns:v="urn:schemas-microsoft-com:vml" Requires="v">
                <p:oleObj spid="_x0000_s3088" name="think-cell Slide" r:id="rId6" imgW="360" imgH="360" progId="">
                  <p:embed/>
                </p:oleObj>
              </mc:Choice>
              <mc:Fallback>
                <p:oleObj name="think-cell Slide" r:id="rId6" imgW="360" imgH="360"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1"/>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3"/>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4"/>
            </p:custDataLst>
          </p:nvPr>
        </p:nvSpPr>
        <p:spPr>
          <a:xfrm>
            <a:off x="298516" y="1494766"/>
            <a:ext cx="8845484"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extLst>
      <p:ext uri="{BB962C8B-B14F-4D97-AF65-F5344CB8AC3E}">
        <p14:creationId xmlns:p14="http://schemas.microsoft.com/office/powerpoint/2010/main" val="662538548"/>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Cover1">
    <p:bg>
      <p:bgPr>
        <a:solidFill>
          <a:schemeClr val="bg1"/>
        </a:solidFill>
        <a:effectLst/>
      </p:bgPr>
    </p:bg>
    <p:spTree>
      <p:nvGrpSpPr>
        <p:cNvPr id="1" name=""/>
        <p:cNvGrpSpPr/>
        <p:nvPr/>
      </p:nvGrpSpPr>
      <p:grpSpPr>
        <a:xfrm>
          <a:off x="0" y="0"/>
          <a:ext cx="0" cy="0"/>
          <a:chOff x="0" y="0"/>
          <a:chExt cx="0" cy="0"/>
        </a:xfrm>
      </p:grpSpPr>
      <p:sp>
        <p:nvSpPr>
          <p:cNvPr id="2" name="Rectangle 1"/>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phic 97">
            <a:extLst>
              <a:ext uri="{FF2B5EF4-FFF2-40B4-BE49-F238E27FC236}">
                <a16:creationId xmlns:a16="http://schemas.microsoft.com/office/drawing/2014/main" xmlns="" id="{46279687-00F0-4823-8159-585447C125F0}"/>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flipH="1">
            <a:off x="3845575" y="0"/>
            <a:ext cx="5298425" cy="6858000"/>
          </a:xfrm>
          <a:prstGeom prst="rect">
            <a:avLst/>
          </a:prstGeom>
        </p:spPr>
      </p:pic>
      <p:sp>
        <p:nvSpPr>
          <p:cNvPr id="11" name="Title 1"/>
          <p:cNvSpPr>
            <a:spLocks noGrp="1"/>
          </p:cNvSpPr>
          <p:nvPr>
            <p:ph type="ctrTitle" hasCustomPrompt="1"/>
          </p:nvPr>
        </p:nvSpPr>
        <p:spPr>
          <a:xfrm>
            <a:off x="305991" y="3068961"/>
            <a:ext cx="3725949"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nSpc>
                <a:spcPts val="3000"/>
              </a:lnSpc>
              <a:defRPr lang="en-US" sz="2600" b="0" dirty="0">
                <a:solidFill>
                  <a:srgbClr val="0070AD"/>
                </a:solidFill>
              </a:defRPr>
            </a:lvl1pPr>
          </a:lstStyle>
          <a:p>
            <a:pPr marL="0" lvl="0"/>
            <a:r>
              <a:rPr lang="en-US" dirty="0"/>
              <a:t>Click to insert title</a:t>
            </a:r>
          </a:p>
        </p:txBody>
      </p:sp>
      <p:sp>
        <p:nvSpPr>
          <p:cNvPr id="12" name="Subtitle 2"/>
          <p:cNvSpPr>
            <a:spLocks noGrp="1"/>
          </p:cNvSpPr>
          <p:nvPr>
            <p:ph type="subTitle" idx="1" hasCustomPrompt="1"/>
          </p:nvPr>
        </p:nvSpPr>
        <p:spPr>
          <a:xfrm>
            <a:off x="305991" y="3932560"/>
            <a:ext cx="3725949"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914400" rtl="0" eaLnBrk="1" fontAlgn="auto" latinLnBrk="0" hangingPunct="1">
              <a:lnSpc>
                <a:spcPts val="1800"/>
              </a:lnSpc>
              <a:spcBef>
                <a:spcPts val="0"/>
              </a:spcBef>
              <a:spcAft>
                <a:spcPts val="0"/>
              </a:spcAft>
              <a:buClrTx/>
              <a:buSzTx/>
              <a:buFont typeface="Arial" panose="020B0604020202020204" pitchFamily="34" charset="0"/>
              <a:buNone/>
              <a:tabLst/>
              <a:defRPr lang="en-US" sz="1600" dirty="0">
                <a:solidFill>
                  <a:srgbClr val="0070AD"/>
                </a:solidFill>
              </a:defRPr>
            </a:lvl1pPr>
          </a:lstStyle>
          <a:p>
            <a:pPr marL="0" lvl="0"/>
            <a:r>
              <a:rPr lang="en-US" dirty="0"/>
              <a:t>Click to insert presenter, location, and date</a:t>
            </a:r>
          </a:p>
        </p:txBody>
      </p:sp>
      <p:pic>
        <p:nvPicPr>
          <p:cNvPr id="7" name="Graphic 9">
            <a:extLst>
              <a:ext uri="{FF2B5EF4-FFF2-40B4-BE49-F238E27FC236}">
                <a16:creationId xmlns:a16="http://schemas.microsoft.com/office/drawing/2014/main" xmlns="" id="{C3D2EC56-D17C-4A75-8178-C69397BC7353}"/>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305991" y="6101473"/>
            <a:ext cx="1714500" cy="510013"/>
          </a:xfrm>
          <a:prstGeom prst="rect">
            <a:avLst/>
          </a:prstGeom>
        </p:spPr>
      </p:pic>
    </p:spTree>
    <p:extLst>
      <p:ext uri="{BB962C8B-B14F-4D97-AF65-F5344CB8AC3E}">
        <p14:creationId xmlns:p14="http://schemas.microsoft.com/office/powerpoint/2010/main" val="2269772541"/>
      </p:ext>
    </p:extLst>
  </p:cSld>
  <p:clrMapOvr>
    <a:masterClrMapping/>
  </p:clrMapOvr>
  <p:hf sldNum="0" hdr="0" dt="0"/>
  <p:extLst mod="1">
    <p:ext uri="{DCECCB84-F9BA-43D5-87BE-67443E8EF086}">
      <p15:sldGuideLst xmlns:p15="http://schemas.microsoft.com/office/powerpoint/2012/main" xmlns="">
        <p15:guide id="3" pos="7219"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Cover2">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17">
            <a:extLst>
              <a:ext uri="{FF2B5EF4-FFF2-40B4-BE49-F238E27FC236}">
                <a16:creationId xmlns:a16="http://schemas.microsoft.com/office/drawing/2014/main" xmlns="" id="{829BBBD1-ECF6-4131-A3B0-11EFC39DB482}"/>
              </a:ext>
            </a:extLst>
          </p:cNvPr>
          <p:cNvPicPr>
            <a:picLocks noChangeAspect="1"/>
          </p:cNvPicPr>
          <p:nvPr/>
        </p:nvPicPr>
        <p:blipFill rotWithShape="1">
          <a:blip r:embed="rId2">
            <a:extLst>
              <a:ext uri="{96DAC541-7B7A-43D3-8B79-37D633B846F1}">
                <asvg:svgBlip xmlns:asvg="http://schemas.microsoft.com/office/drawing/2016/SVG/main" xmlns="" r:embed="rId3"/>
              </a:ext>
            </a:extLst>
          </a:blip>
          <a:srcRect t="1" b="46599"/>
          <a:stretch/>
        </p:blipFill>
        <p:spPr>
          <a:xfrm flipH="1">
            <a:off x="2830285" y="1844825"/>
            <a:ext cx="6313715" cy="5013176"/>
          </a:xfrm>
          <a:prstGeom prst="rect">
            <a:avLst/>
          </a:prstGeom>
        </p:spPr>
      </p:pic>
      <p:pic>
        <p:nvPicPr>
          <p:cNvPr id="5" name="Graphic 9">
            <a:extLst>
              <a:ext uri="{FF2B5EF4-FFF2-40B4-BE49-F238E27FC236}">
                <a16:creationId xmlns:a16="http://schemas.microsoft.com/office/drawing/2014/main" xmlns="" id="{C3D2EC56-D17C-4A75-8178-C69397BC7353}"/>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305991" y="404813"/>
            <a:ext cx="1714500" cy="510013"/>
          </a:xfrm>
          <a:prstGeom prst="rect">
            <a:avLst/>
          </a:prstGeom>
        </p:spPr>
      </p:pic>
      <p:sp>
        <p:nvSpPr>
          <p:cNvPr id="14" name="Text Placeholder 13">
            <a:extLst>
              <a:ext uri="{FF2B5EF4-FFF2-40B4-BE49-F238E27FC236}">
                <a16:creationId xmlns:a16="http://schemas.microsoft.com/office/drawing/2014/main" xmlns="" id="{4252348C-45B4-48E3-B74B-8E834575C8AA}"/>
              </a:ext>
            </a:extLst>
          </p:cNvPr>
          <p:cNvSpPr>
            <a:spLocks noGrp="1"/>
          </p:cNvSpPr>
          <p:nvPr>
            <p:ph type="body" sz="quarter" idx="10" hasCustomPrompt="1"/>
          </p:nvPr>
        </p:nvSpPr>
        <p:spPr>
          <a:xfrm>
            <a:off x="4788024" y="4157668"/>
            <a:ext cx="4049986" cy="1079500"/>
          </a:xfrm>
        </p:spPr>
        <p:txBody>
          <a:bodyPr anchor="b">
            <a:normAutofit/>
          </a:bodyPr>
          <a:lstStyle>
            <a:lvl1pPr algn="r">
              <a:lnSpc>
                <a:spcPts val="3000"/>
              </a:lnSpc>
              <a:defRPr sz="2600">
                <a:solidFill>
                  <a:schemeClr val="bg1"/>
                </a:solidFill>
              </a:defRPr>
            </a:lvl1pPr>
          </a:lstStyle>
          <a:p>
            <a:pPr lvl="0"/>
            <a:r>
              <a:rPr lang="en-US" dirty="0"/>
              <a:t>Click to insert title</a:t>
            </a:r>
          </a:p>
        </p:txBody>
      </p:sp>
      <p:sp>
        <p:nvSpPr>
          <p:cNvPr id="15" name="Text Placeholder 13">
            <a:extLst>
              <a:ext uri="{FF2B5EF4-FFF2-40B4-BE49-F238E27FC236}">
                <a16:creationId xmlns:a16="http://schemas.microsoft.com/office/drawing/2014/main" xmlns="" id="{97620309-84FF-4D53-AD39-936B55216B4B}"/>
              </a:ext>
            </a:extLst>
          </p:cNvPr>
          <p:cNvSpPr>
            <a:spLocks noGrp="1"/>
          </p:cNvSpPr>
          <p:nvPr>
            <p:ph type="body" sz="quarter" idx="11" hasCustomPrompt="1"/>
          </p:nvPr>
        </p:nvSpPr>
        <p:spPr>
          <a:xfrm>
            <a:off x="4787004" y="5381481"/>
            <a:ext cx="4051006" cy="1079500"/>
          </a:xfrm>
        </p:spPr>
        <p:txBody>
          <a:bodyPr anchor="t">
            <a:normAutofit/>
          </a:bodyPr>
          <a:lstStyle>
            <a:lvl1pPr marL="0" algn="r">
              <a:lnSpc>
                <a:spcPts val="2200"/>
              </a:lnSpc>
              <a:defRPr sz="1800">
                <a:solidFill>
                  <a:schemeClr val="bg1"/>
                </a:solidFill>
              </a:defRPr>
            </a:lvl1pPr>
          </a:lstStyle>
          <a:p>
            <a:pPr marL="0" lvl="0"/>
            <a:r>
              <a:rPr lang="en-US" dirty="0"/>
              <a:t>Click to insert presenter, location, and date</a:t>
            </a:r>
          </a:p>
        </p:txBody>
      </p:sp>
    </p:spTree>
    <p:extLst>
      <p:ext uri="{BB962C8B-B14F-4D97-AF65-F5344CB8AC3E}">
        <p14:creationId xmlns:p14="http://schemas.microsoft.com/office/powerpoint/2010/main" val="548120081"/>
      </p:ext>
    </p:extLst>
  </p:cSld>
  <p:clrMapOvr>
    <a:masterClrMapping/>
  </p:clrMapOvr>
  <p:hf sldNum="0" hd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Cover3">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9">
            <a:extLst>
              <a:ext uri="{FF2B5EF4-FFF2-40B4-BE49-F238E27FC236}">
                <a16:creationId xmlns:a16="http://schemas.microsoft.com/office/drawing/2014/main" xmlns="" id="{C3D2EC56-D17C-4A75-8178-C69397BC7353}"/>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305991" y="404813"/>
            <a:ext cx="1714500" cy="510013"/>
          </a:xfrm>
          <a:prstGeom prst="rect">
            <a:avLst/>
          </a:prstGeom>
        </p:spPr>
      </p:pic>
      <p:sp>
        <p:nvSpPr>
          <p:cNvPr id="10" name="Text Placeholder 13">
            <a:extLst>
              <a:ext uri="{FF2B5EF4-FFF2-40B4-BE49-F238E27FC236}">
                <a16:creationId xmlns:a16="http://schemas.microsoft.com/office/drawing/2014/main" xmlns="" id="{7D1DC75A-C7A4-44A4-B19C-D445335545B0}"/>
              </a:ext>
            </a:extLst>
          </p:cNvPr>
          <p:cNvSpPr>
            <a:spLocks noGrp="1"/>
          </p:cNvSpPr>
          <p:nvPr>
            <p:ph type="body" sz="quarter" idx="11" hasCustomPrompt="1"/>
          </p:nvPr>
        </p:nvSpPr>
        <p:spPr>
          <a:xfrm>
            <a:off x="305991" y="2276872"/>
            <a:ext cx="4049985" cy="869950"/>
          </a:xfrm>
        </p:spPr>
        <p:txBody>
          <a:bodyPr lIns="0" tIns="0" rIns="0" bIns="0" anchor="b">
            <a:normAutofit/>
          </a:bodyPr>
          <a:lstStyle>
            <a:lvl1pPr>
              <a:lnSpc>
                <a:spcPts val="3000"/>
              </a:lnSpc>
              <a:defRPr sz="2600">
                <a:solidFill>
                  <a:schemeClr val="tx2"/>
                </a:solidFill>
              </a:defRPr>
            </a:lvl1pPr>
            <a:lvl2pPr>
              <a:defRPr sz="24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a16="http://schemas.microsoft.com/office/drawing/2014/main" xmlns="" id="{563879A0-0979-491A-8758-371BB7AD935B}"/>
              </a:ext>
            </a:extLst>
          </p:cNvPr>
          <p:cNvSpPr>
            <a:spLocks noGrp="1"/>
          </p:cNvSpPr>
          <p:nvPr>
            <p:ph type="body" sz="quarter" idx="12" hasCustomPrompt="1"/>
          </p:nvPr>
        </p:nvSpPr>
        <p:spPr>
          <a:xfrm>
            <a:off x="305991" y="3261834"/>
            <a:ext cx="4049985" cy="1196340"/>
          </a:xfrm>
        </p:spPr>
        <p:txBody>
          <a:bodyPr lIns="0" tIns="0" rIns="0" bIns="0">
            <a:normAutofit/>
          </a:bodyPr>
          <a:lstStyle>
            <a:lvl1pPr>
              <a:lnSpc>
                <a:spcPts val="1800"/>
              </a:lnSpc>
              <a:defRPr sz="1600">
                <a:solidFill>
                  <a:schemeClr val="accent2"/>
                </a:solidFill>
              </a:defRPr>
            </a:lvl1pPr>
            <a:lvl2pPr>
              <a:defRPr sz="1600">
                <a:solidFill>
                  <a:schemeClr val="bg1"/>
                </a:solidFill>
              </a:defRPr>
            </a:lvl2pPr>
          </a:lstStyle>
          <a:p>
            <a:pPr lvl="0"/>
            <a:r>
              <a:rPr lang="en-US" dirty="0"/>
              <a:t>Click to insert presenter, location, and date</a:t>
            </a:r>
            <a:endParaRPr lang="pt-PT" dirty="0"/>
          </a:p>
        </p:txBody>
      </p:sp>
      <p:sp>
        <p:nvSpPr>
          <p:cNvPr id="4" name="Freeform 11"/>
          <p:cNvSpPr>
            <a:spLocks/>
          </p:cNvSpPr>
          <p:nvPr/>
        </p:nvSpPr>
        <p:spPr bwMode="auto">
          <a:xfrm rot="16200000" flipH="1">
            <a:off x="3983354" y="804672"/>
            <a:ext cx="6353908" cy="4744568"/>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411466163"/>
      </p:ext>
    </p:extLst>
  </p:cSld>
  <p:clrMapOvr>
    <a:masterClrMapping/>
  </p:clrMapOvr>
  <p:hf sldNum="0" hd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over4 (with image)">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9">
            <a:extLst>
              <a:ext uri="{FF2B5EF4-FFF2-40B4-BE49-F238E27FC236}">
                <a16:creationId xmlns:a16="http://schemas.microsoft.com/office/drawing/2014/main" xmlns="" id="{C3D2EC56-D17C-4A75-8178-C69397BC7353}"/>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305991" y="404813"/>
            <a:ext cx="1714500" cy="510013"/>
          </a:xfrm>
          <a:prstGeom prst="rect">
            <a:avLst/>
          </a:prstGeom>
        </p:spPr>
      </p:pic>
      <p:sp>
        <p:nvSpPr>
          <p:cNvPr id="10" name="Text Placeholder 13">
            <a:extLst>
              <a:ext uri="{FF2B5EF4-FFF2-40B4-BE49-F238E27FC236}">
                <a16:creationId xmlns:a16="http://schemas.microsoft.com/office/drawing/2014/main" xmlns="" id="{7D1DC75A-C7A4-44A4-B19C-D445335545B0}"/>
              </a:ext>
            </a:extLst>
          </p:cNvPr>
          <p:cNvSpPr>
            <a:spLocks noGrp="1"/>
          </p:cNvSpPr>
          <p:nvPr>
            <p:ph type="body" sz="quarter" idx="11" hasCustomPrompt="1"/>
          </p:nvPr>
        </p:nvSpPr>
        <p:spPr>
          <a:xfrm>
            <a:off x="305991" y="3555553"/>
            <a:ext cx="4049985" cy="869950"/>
          </a:xfrm>
        </p:spPr>
        <p:txBody>
          <a:bodyPr lIns="0" tIns="0" rIns="0" bIns="0" anchor="b">
            <a:normAutofit/>
          </a:bodyPr>
          <a:lstStyle>
            <a:lvl1pPr>
              <a:lnSpc>
                <a:spcPts val="3000"/>
              </a:lnSpc>
              <a:defRPr sz="2600">
                <a:solidFill>
                  <a:schemeClr val="tx2"/>
                </a:solidFill>
              </a:defRPr>
            </a:lvl1pPr>
            <a:lvl2pPr>
              <a:defRPr sz="24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a16="http://schemas.microsoft.com/office/drawing/2014/main" xmlns="" id="{563879A0-0979-491A-8758-371BB7AD935B}"/>
              </a:ext>
            </a:extLst>
          </p:cNvPr>
          <p:cNvSpPr>
            <a:spLocks noGrp="1"/>
          </p:cNvSpPr>
          <p:nvPr>
            <p:ph type="body" sz="quarter" idx="12" hasCustomPrompt="1"/>
          </p:nvPr>
        </p:nvSpPr>
        <p:spPr>
          <a:xfrm>
            <a:off x="305991" y="4540515"/>
            <a:ext cx="4049985" cy="1196340"/>
          </a:xfrm>
        </p:spPr>
        <p:txBody>
          <a:bodyPr lIns="0" tIns="0" rIns="0" bIns="0">
            <a:normAutofit/>
          </a:bodyPr>
          <a:lstStyle>
            <a:lvl1pPr>
              <a:lnSpc>
                <a:spcPts val="1800"/>
              </a:lnSpc>
              <a:defRPr sz="1600">
                <a:solidFill>
                  <a:schemeClr val="accent2"/>
                </a:solidFill>
              </a:defRPr>
            </a:lvl1pPr>
            <a:lvl2pPr>
              <a:defRPr sz="1600">
                <a:solidFill>
                  <a:schemeClr val="bg1"/>
                </a:solidFill>
              </a:defRPr>
            </a:lvl2pPr>
          </a:lstStyle>
          <a:p>
            <a:pPr lvl="0"/>
            <a:r>
              <a:rPr lang="en-US" dirty="0"/>
              <a:t>Click to insert presenter, location, and date</a:t>
            </a:r>
            <a:endParaRPr lang="pt-PT" dirty="0"/>
          </a:p>
        </p:txBody>
      </p:sp>
      <p:sp>
        <p:nvSpPr>
          <p:cNvPr id="7" name="Freeform 6"/>
          <p:cNvSpPr>
            <a:spLocks/>
          </p:cNvSpPr>
          <p:nvPr/>
        </p:nvSpPr>
        <p:spPr bwMode="auto">
          <a:xfrm rot="16200000" flipH="1">
            <a:off x="3983354" y="804672"/>
            <a:ext cx="6353908" cy="4744568"/>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dirty="0"/>
          </a:p>
        </p:txBody>
      </p:sp>
      <p:pic>
        <p:nvPicPr>
          <p:cNvPr id="8" name="Picture Placeholder 8">
            <a:extLst>
              <a:ext uri="{FF2B5EF4-FFF2-40B4-BE49-F238E27FC236}">
                <a16:creationId xmlns:a16="http://schemas.microsoft.com/office/drawing/2014/main" xmlns="" id="{029072D2-C914-4387-8C30-FF5B99DAEA1D}"/>
              </a:ext>
            </a:extLst>
          </p:cNvPr>
          <p:cNvPicPr>
            <a:picLocks noChangeAspect="1"/>
          </p:cNvPicPr>
          <p:nvPr/>
        </p:nvPicPr>
        <p:blipFill rotWithShape="1">
          <a:blip r:embed="rId4">
            <a:clrChange>
              <a:clrFrom>
                <a:srgbClr val="DBE3F3">
                  <a:alpha val="96863"/>
                </a:srgbClr>
              </a:clrFrom>
              <a:clrTo>
                <a:srgbClr val="DBE3F3">
                  <a:alpha val="0"/>
                </a:srgbClr>
              </a:clrTo>
            </a:clrChange>
            <a:extLst>
              <a:ext uri="{28A0092B-C50C-407E-A947-70E740481C1C}">
                <a14:useLocalDpi xmlns:a14="http://schemas.microsoft.com/office/drawing/2010/main" val="0"/>
              </a:ext>
            </a:extLst>
          </a:blip>
          <a:srcRect l="7775" r="43208"/>
          <a:stretch/>
        </p:blipFill>
        <p:spPr>
          <a:xfrm>
            <a:off x="4659231" y="1"/>
            <a:ext cx="4482498" cy="6859588"/>
          </a:xfrm>
          <a:prstGeom prst="rect">
            <a:avLst/>
          </a:prstGeom>
        </p:spPr>
      </p:pic>
    </p:spTree>
    <p:extLst>
      <p:ext uri="{BB962C8B-B14F-4D97-AF65-F5344CB8AC3E}">
        <p14:creationId xmlns:p14="http://schemas.microsoft.com/office/powerpoint/2010/main" val="612050140"/>
      </p:ext>
    </p:extLst>
  </p:cSld>
  <p:clrMapOvr>
    <a:masterClrMapping/>
  </p:clrMapOvr>
  <p:hf sldNum="0" hd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Logo White">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xmlns="" id="{17B390E6-46A0-4BED-B3E2-3051836E071A}"/>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1805451" y="2606030"/>
            <a:ext cx="5533100" cy="1645943"/>
          </a:xfrm>
          <a:prstGeom prst="rect">
            <a:avLst/>
          </a:prstGeom>
        </p:spPr>
      </p:pic>
    </p:spTree>
    <p:extLst>
      <p:ext uri="{BB962C8B-B14F-4D97-AF65-F5344CB8AC3E}">
        <p14:creationId xmlns:p14="http://schemas.microsoft.com/office/powerpoint/2010/main" val="2953337585"/>
      </p:ext>
    </p:extLst>
  </p:cSld>
  <p:clrMapOvr>
    <a:masterClrMapping/>
  </p:clrMapOvr>
  <p:hf sldNum="0" hd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Cover5 (Image placeholder)">
    <p:bg>
      <p:bgPr>
        <a:solidFill>
          <a:schemeClr val="bg1"/>
        </a:solidFill>
        <a:effectLst/>
      </p:bgPr>
    </p:bg>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11">
            <a:extLst>
              <a:ext uri="{FF2B5EF4-FFF2-40B4-BE49-F238E27FC236}">
                <a16:creationId xmlns:a16="http://schemas.microsoft.com/office/drawing/2014/main" xmlns="" id="{25D6B527-14EF-4F30-9C9C-691EC4327EE7}"/>
              </a:ext>
            </a:extLst>
          </p:cNvPr>
          <p:cNvSpPr>
            <a:spLocks noGrp="1"/>
          </p:cNvSpPr>
          <p:nvPr>
            <p:ph type="pic" sz="quarter" idx="10"/>
          </p:nvPr>
        </p:nvSpPr>
        <p:spPr>
          <a:xfrm>
            <a:off x="3223732" y="-1588"/>
            <a:ext cx="5920268" cy="6859588"/>
          </a:xfrm>
        </p:spPr>
        <p:txBody>
          <a:bodyPr anchor="ctr"/>
          <a:lstStyle>
            <a:lvl1pPr algn="ctr">
              <a:defRPr/>
            </a:lvl1pPr>
          </a:lstStyle>
          <a:p>
            <a:r>
              <a:rPr lang="en-US" smtClean="0"/>
              <a:t>Click icon to add picture</a:t>
            </a:r>
            <a:endParaRPr lang="pt-PT" dirty="0"/>
          </a:p>
        </p:txBody>
      </p:sp>
      <p:sp>
        <p:nvSpPr>
          <p:cNvPr id="14" name="Text Placeholder 13">
            <a:extLst>
              <a:ext uri="{FF2B5EF4-FFF2-40B4-BE49-F238E27FC236}">
                <a16:creationId xmlns:a16="http://schemas.microsoft.com/office/drawing/2014/main" xmlns="" id="{B83CBA49-BBF9-4CF0-9E0B-FF67BA149660}"/>
              </a:ext>
            </a:extLst>
          </p:cNvPr>
          <p:cNvSpPr>
            <a:spLocks noGrp="1"/>
          </p:cNvSpPr>
          <p:nvPr>
            <p:ph type="body" sz="quarter" idx="11" hasCustomPrompt="1"/>
          </p:nvPr>
        </p:nvSpPr>
        <p:spPr>
          <a:xfrm>
            <a:off x="305991" y="3068960"/>
            <a:ext cx="3077766" cy="863600"/>
          </a:xfrm>
        </p:spPr>
        <p:txBody>
          <a:bodyPr lIns="0" tIns="0" rIns="0" bIns="0" anchor="b">
            <a:normAutofit/>
          </a:bodyPr>
          <a:lstStyle>
            <a:lvl1pPr>
              <a:lnSpc>
                <a:spcPts val="3000"/>
              </a:lnSpc>
              <a:defRPr sz="2600">
                <a:solidFill>
                  <a:srgbClr val="0070AD"/>
                </a:solidFill>
              </a:defRPr>
            </a:lvl1pPr>
            <a:lvl2pPr>
              <a:defRPr sz="2400">
                <a:solidFill>
                  <a:srgbClr val="0070AD"/>
                </a:solidFill>
              </a:defRPr>
            </a:lvl2pPr>
          </a:lstStyle>
          <a:p>
            <a:pPr lvl="0"/>
            <a:r>
              <a:rPr lang="en-US" dirty="0"/>
              <a:t>Click to insert title</a:t>
            </a:r>
            <a:endParaRPr lang="pt-PT" dirty="0"/>
          </a:p>
        </p:txBody>
      </p:sp>
      <p:sp>
        <p:nvSpPr>
          <p:cNvPr id="15" name="Text Placeholder 13">
            <a:extLst>
              <a:ext uri="{FF2B5EF4-FFF2-40B4-BE49-F238E27FC236}">
                <a16:creationId xmlns:a16="http://schemas.microsoft.com/office/drawing/2014/main" xmlns="" id="{F4C94DDB-5E07-4F17-ABAA-3E9C5E8683A1}"/>
              </a:ext>
            </a:extLst>
          </p:cNvPr>
          <p:cNvSpPr>
            <a:spLocks noGrp="1"/>
          </p:cNvSpPr>
          <p:nvPr>
            <p:ph type="body" sz="quarter" idx="12" hasCustomPrompt="1"/>
          </p:nvPr>
        </p:nvSpPr>
        <p:spPr>
          <a:xfrm>
            <a:off x="305991" y="4040164"/>
            <a:ext cx="3077766" cy="1189037"/>
          </a:xfrm>
        </p:spPr>
        <p:txBody>
          <a:bodyPr lIns="0" tIns="0" rIns="0" bIns="0">
            <a:normAutofit/>
          </a:bodyPr>
          <a:lstStyle>
            <a:lvl1pPr>
              <a:lnSpc>
                <a:spcPts val="1800"/>
              </a:lnSpc>
              <a:defRPr sz="1600">
                <a:solidFill>
                  <a:srgbClr val="0070AD"/>
                </a:solidFill>
              </a:defRPr>
            </a:lvl1pPr>
            <a:lvl2pPr>
              <a:defRPr sz="1600">
                <a:solidFill>
                  <a:srgbClr val="0070AD"/>
                </a:solidFill>
              </a:defRPr>
            </a:lvl2pPr>
          </a:lstStyle>
          <a:p>
            <a:pPr lvl="0"/>
            <a:r>
              <a:rPr lang="en-US" dirty="0"/>
              <a:t>Click to insert presenter, location, and date</a:t>
            </a:r>
            <a:endParaRPr lang="pt-PT" dirty="0"/>
          </a:p>
        </p:txBody>
      </p:sp>
      <p:pic>
        <p:nvPicPr>
          <p:cNvPr id="5" name="Graphic 9">
            <a:extLst>
              <a:ext uri="{FF2B5EF4-FFF2-40B4-BE49-F238E27FC236}">
                <a16:creationId xmlns:a16="http://schemas.microsoft.com/office/drawing/2014/main" xmlns="" id="{C3D2EC56-D17C-4A75-8178-C69397BC7353}"/>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305991" y="404813"/>
            <a:ext cx="1714500" cy="510013"/>
          </a:xfrm>
          <a:prstGeom prst="rect">
            <a:avLst/>
          </a:prstGeom>
        </p:spPr>
      </p:pic>
    </p:spTree>
    <p:extLst>
      <p:ext uri="{BB962C8B-B14F-4D97-AF65-F5344CB8AC3E}">
        <p14:creationId xmlns:p14="http://schemas.microsoft.com/office/powerpoint/2010/main" val="2627940246"/>
      </p:ext>
    </p:extLst>
  </p:cSld>
  <p:clrMapOvr>
    <a:masterClrMapping/>
  </p:clrMapOvr>
  <p:hf sldNum="0" hdr="0" dt="0"/>
  <p:extLst mod="1">
    <p:ext uri="{DCECCB84-F9BA-43D5-87BE-67443E8EF086}">
      <p15:sldGuideLst xmlns:p15="http://schemas.microsoft.com/office/powerpoint/2012/main" xmlns="">
        <p15:guide id="1" orient="horz" pos="2160" userDrawn="1">
          <p15:clr>
            <a:srgbClr val="FBAE40"/>
          </p15:clr>
        </p15:guide>
        <p15:guide id="2" pos="4634" userDrawn="1">
          <p15:clr>
            <a:srgbClr val="FBAE40"/>
          </p15:clr>
        </p15:guide>
        <p15:guide id="3" pos="7219" userDrawn="1">
          <p15:clr>
            <a:srgbClr val="FBAE40"/>
          </p15:clr>
        </p15:guide>
        <p15:guide id="4" orient="horz" pos="2614" userDrawn="1">
          <p15:clr>
            <a:srgbClr val="FBAE40"/>
          </p15:clr>
        </p15:guide>
        <p15:guide id="5" orient="horz" pos="3203" userDrawn="1">
          <p15:clr>
            <a:srgbClr val="FBAE40"/>
          </p15:clr>
        </p15:guide>
        <p15:guide id="6" orient="horz" pos="3952" userDrawn="1">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title">
  <p:cSld name="Title Slide 1">
    <p:spTree>
      <p:nvGrpSpPr>
        <p:cNvPr id="1" name=""/>
        <p:cNvGrpSpPr/>
        <p:nvPr/>
      </p:nvGrpSpPr>
      <p:grpSpPr>
        <a:xfrm>
          <a:off x="0" y="0"/>
          <a:ext cx="0" cy="0"/>
          <a:chOff x="0" y="0"/>
          <a:chExt cx="0" cy="0"/>
        </a:xfrm>
      </p:grpSpPr>
      <p:sp>
        <p:nvSpPr>
          <p:cNvPr id="2" name="Title 1"/>
          <p:cNvSpPr>
            <a:spLocks noGrp="1"/>
          </p:cNvSpPr>
          <p:nvPr>
            <p:ph type="ctrTitle" hasCustomPrompt="1"/>
            <p:custDataLst>
              <p:tags r:id="rId1"/>
            </p:custDataLst>
          </p:nvPr>
        </p:nvSpPr>
        <p:spPr>
          <a:xfrm>
            <a:off x="0" y="2959926"/>
            <a:ext cx="5035137" cy="1098157"/>
          </a:xfrm>
        </p:spPr>
        <p:txBody>
          <a:bodyPr lIns="720000" tIns="33059" rIns="33059" bIns="33059" anchor="t"/>
          <a:lstStyle>
            <a:lvl1pPr marL="0" indent="0" algn="l">
              <a:defRPr sz="3700" b="1">
                <a:solidFill>
                  <a:schemeClr val="tx1"/>
                </a:solidFill>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2"/>
            </p:custDataLst>
          </p:nvPr>
        </p:nvSpPr>
        <p:spPr>
          <a:xfrm>
            <a:off x="4491614" y="4949633"/>
            <a:ext cx="4652387" cy="874227"/>
          </a:xfrm>
        </p:spPr>
        <p:txBody>
          <a:bodyPr lIns="720000" tIns="33059" rIns="33059" bIns="33059"/>
          <a:lstStyle>
            <a:lvl1pPr marL="0" indent="0" algn="l">
              <a:buNone/>
              <a:defRPr sz="2200" b="0">
                <a:solidFill>
                  <a:schemeClr val="tx1"/>
                </a:solidFill>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spTree>
    <p:extLst>
      <p:ext uri="{BB962C8B-B14F-4D97-AF65-F5344CB8AC3E}">
        <p14:creationId xmlns:p14="http://schemas.microsoft.com/office/powerpoint/2010/main" val="2932192609"/>
      </p:ext>
    </p:extLst>
  </p:cSld>
  <p:clrMapOvr>
    <a:masterClrMapping/>
  </p:clrMapOvr>
  <p:timing>
    <p:tnLst>
      <p:par>
        <p:cTn id="1" dur="indefinite" restart="never" nodeType="tmRoot"/>
      </p:par>
    </p:tnLst>
  </p:timing>
  <p:hf sldNum="0" hdr="0" dt="0"/>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LessonObjectiv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793764"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092280" y="1828800"/>
            <a:ext cx="2003192" cy="2011680"/>
          </a:xfrm>
          <a:prstGeom prst="rect">
            <a:avLst/>
          </a:prstGeom>
        </p:spPr>
      </p:pic>
    </p:spTree>
    <p:extLst>
      <p:ext uri="{BB962C8B-B14F-4D97-AF65-F5344CB8AC3E}">
        <p14:creationId xmlns:p14="http://schemas.microsoft.com/office/powerpoint/2010/main" val="745218980"/>
      </p:ext>
    </p:extLst>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0" y="1"/>
          <a:ext cx="135749" cy="143985"/>
        </p:xfrm>
        <a:graphic>
          <a:graphicData uri="http://schemas.openxmlformats.org/presentationml/2006/ole">
            <mc:AlternateContent xmlns:mc="http://schemas.openxmlformats.org/markup-compatibility/2006">
              <mc:Choice xmlns:v="urn:schemas-microsoft-com:vml" Requires="v">
                <p:oleObj spid="_x0000_s9221" name="think-cell Slide" r:id="rId6" imgW="360" imgH="360" progId="">
                  <p:embed/>
                </p:oleObj>
              </mc:Choice>
              <mc:Fallback>
                <p:oleObj name="think-cell Slide" r:id="rId6" imgW="360" imgH="360"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1"/>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3"/>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4"/>
            </p:custDataLst>
          </p:nvPr>
        </p:nvSpPr>
        <p:spPr>
          <a:xfrm>
            <a:off x="298516" y="1494766"/>
            <a:ext cx="8845484"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extLst>
      <p:ext uri="{BB962C8B-B14F-4D97-AF65-F5344CB8AC3E}">
        <p14:creationId xmlns:p14="http://schemas.microsoft.com/office/powerpoint/2010/main" val="662538548"/>
      </p:ext>
    </p:extLst>
  </p:cSld>
  <p:clrMapOvr>
    <a:masterClrMapping/>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Dem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7" y="1494766"/>
            <a:ext cx="6649748"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17410"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020272" y="1828800"/>
            <a:ext cx="2103120" cy="15554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089282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essonObjectiv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793764"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092280" y="1828800"/>
            <a:ext cx="2003192" cy="2011680"/>
          </a:xfrm>
          <a:prstGeom prst="rect">
            <a:avLst/>
          </a:prstGeom>
        </p:spPr>
      </p:pic>
    </p:spTree>
    <p:extLst>
      <p:ext uri="{BB962C8B-B14F-4D97-AF65-F5344CB8AC3E}">
        <p14:creationId xmlns:p14="http://schemas.microsoft.com/office/powerpoint/2010/main" val="745218980"/>
      </p:ext>
    </p:extLst>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10245" name="think-cell Slide" r:id="rId7" imgW="360" imgH="360" progId="">
                  <p:embed/>
                </p:oleObj>
              </mc:Choice>
              <mc:Fallback>
                <p:oleObj name="think-cell Slide" r:id="rId7" imgW="360" imgH="360" progId="">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hasCustomPrompt="1"/>
            <p:custDataLst>
              <p:tags r:id="rId3"/>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4"/>
            </p:custDataLst>
          </p:nvPr>
        </p:nvSpPr>
        <p:spPr>
          <a:xfrm>
            <a:off x="290500" y="1533439"/>
            <a:ext cx="4155820" cy="4715504"/>
          </a:xfrm>
        </p:spPr>
        <p:txBody>
          <a:bodyPr/>
          <a:lstStyle>
            <a:lvl1pPr>
              <a:defRPr sz="200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5"/>
            </p:custDataLst>
          </p:nvPr>
        </p:nvSpPr>
        <p:spPr>
          <a:xfrm>
            <a:off x="4636466" y="1533440"/>
            <a:ext cx="4155820" cy="4725584"/>
          </a:xfrm>
        </p:spPr>
        <p:txBody>
          <a:bodyPr/>
          <a:lstStyle>
            <a:lvl1pPr>
              <a:defRPr sz="200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extLst>
      <p:ext uri="{BB962C8B-B14F-4D97-AF65-F5344CB8AC3E}">
        <p14:creationId xmlns:p14="http://schemas.microsoft.com/office/powerpoint/2010/main" val="135805331"/>
      </p:ext>
    </p:extLst>
  </p:cSld>
  <p:clrMapOvr>
    <a:masterClrMapping/>
  </p:clrMapOvr>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Lab">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7" y="1494766"/>
            <a:ext cx="6559484"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18434"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858000" y="1828800"/>
            <a:ext cx="2286000" cy="16039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6927597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Summar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19458" name="Picture 2" descr="http://www.strategic-resume.com/wp-content/uploads/2015/08/SummaryIcon.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82885" y="1494990"/>
            <a:ext cx="16383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827706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Assessm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20482"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70375" y="1828800"/>
            <a:ext cx="1828800" cy="18194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6636607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 Opener1">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phic 2">
            <a:extLst>
              <a:ext uri="{FF2B5EF4-FFF2-40B4-BE49-F238E27FC236}">
                <a16:creationId xmlns:a16="http://schemas.microsoft.com/office/drawing/2014/main" xmlns="" id="{02DEF159-660E-4893-A63C-7C2BB5EEB9A1}"/>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t="18343" b="19135"/>
          <a:stretch/>
        </p:blipFill>
        <p:spPr>
          <a:xfrm flipH="1">
            <a:off x="683570" y="-3448"/>
            <a:ext cx="8474589" cy="6858000"/>
          </a:xfrm>
          <a:prstGeom prst="rect">
            <a:avLst/>
          </a:prstGeom>
        </p:spPr>
      </p:pic>
      <p:sp>
        <p:nvSpPr>
          <p:cNvPr id="7" name="Text Placeholder 13">
            <a:extLst>
              <a:ext uri="{FF2B5EF4-FFF2-40B4-BE49-F238E27FC236}">
                <a16:creationId xmlns:a16="http://schemas.microsoft.com/office/drawing/2014/main" xmlns="" id="{5C674D03-4995-4743-8CE4-61CF32CFBDDE}"/>
              </a:ext>
            </a:extLst>
          </p:cNvPr>
          <p:cNvSpPr>
            <a:spLocks noGrp="1"/>
          </p:cNvSpPr>
          <p:nvPr>
            <p:ph type="body" sz="quarter" idx="11" hasCustomPrompt="1"/>
          </p:nvPr>
        </p:nvSpPr>
        <p:spPr>
          <a:xfrm>
            <a:off x="4892122" y="1844825"/>
            <a:ext cx="3945890" cy="1182207"/>
          </a:xfrm>
          <a:prstGeom prst="rect">
            <a:avLst/>
          </a:prstGeom>
        </p:spPr>
        <p:txBody>
          <a:bodyPr anchor="b">
            <a:normAutofit/>
          </a:bodyPr>
          <a:lstStyle>
            <a:lvl1pPr marL="0" indent="0" algn="r">
              <a:lnSpc>
                <a:spcPts val="3000"/>
              </a:lnSpc>
              <a:buNone/>
              <a:defRPr sz="2600">
                <a:solidFill>
                  <a:schemeClr val="accent2"/>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5" name="Graphic 9">
            <a:extLst>
              <a:ext uri="{FF2B5EF4-FFF2-40B4-BE49-F238E27FC236}">
                <a16:creationId xmlns:a16="http://schemas.microsoft.com/office/drawing/2014/main" xmlns="" id="{C3D2EC56-D17C-4A75-8178-C69397BC7353}"/>
              </a:ext>
            </a:extLst>
          </p:cNvPr>
          <p:cNvPicPr>
            <a:picLocks noChangeAspect="1"/>
          </p:cNvPicPr>
          <p:nvPr userDrawn="1"/>
        </p:nvPicPr>
        <p:blipFill>
          <a:blip r:embed="rId4">
            <a:extLst>
              <a:ext uri="{96DAC541-7B7A-43D3-8B79-37D633B846F1}">
                <asvg:svgBlip xmlns:asvg="http://schemas.microsoft.com/office/drawing/2016/SVG/main" xmlns="" r:embed="rId5"/>
              </a:ext>
            </a:extLst>
          </a:blip>
          <a:stretch>
            <a:fillRect/>
          </a:stretch>
        </p:blipFill>
        <p:spPr>
          <a:xfrm>
            <a:off x="305991" y="6101477"/>
            <a:ext cx="1714500" cy="510013"/>
          </a:xfrm>
          <a:prstGeom prst="rect">
            <a:avLst/>
          </a:prstGeom>
        </p:spPr>
      </p:pic>
    </p:spTree>
    <p:extLst>
      <p:ext uri="{BB962C8B-B14F-4D97-AF65-F5344CB8AC3E}">
        <p14:creationId xmlns:p14="http://schemas.microsoft.com/office/powerpoint/2010/main" val="219652343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Opener2">
    <p:bg>
      <p:bgPr>
        <a:solidFill>
          <a:schemeClr val="bg1"/>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xmlns="" id="{BED4D731-14A5-4158-B245-8DDD87FF6DE2}"/>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l="10880" b="21349"/>
          <a:stretch/>
        </p:blipFill>
        <p:spPr>
          <a:xfrm flipH="1">
            <a:off x="3676014" y="838201"/>
            <a:ext cx="5467986" cy="6019801"/>
          </a:xfrm>
          <a:prstGeom prst="rect">
            <a:avLst/>
          </a:prstGeom>
        </p:spPr>
      </p:pic>
      <p:sp>
        <p:nvSpPr>
          <p:cNvPr id="7" name="Text Placeholder 13">
            <a:extLst>
              <a:ext uri="{FF2B5EF4-FFF2-40B4-BE49-F238E27FC236}">
                <a16:creationId xmlns:a16="http://schemas.microsoft.com/office/drawing/2014/main" xmlns="" id="{5C674D03-4995-4743-8CE4-61CF32CFBDDE}"/>
              </a:ext>
            </a:extLst>
          </p:cNvPr>
          <p:cNvSpPr>
            <a:spLocks noGrp="1"/>
          </p:cNvSpPr>
          <p:nvPr>
            <p:ph type="body" sz="quarter" idx="11" hasCustomPrompt="1"/>
          </p:nvPr>
        </p:nvSpPr>
        <p:spPr>
          <a:xfrm>
            <a:off x="5274078" y="2946391"/>
            <a:ext cx="3563932" cy="1418714"/>
          </a:xfrm>
          <a:prstGeom prst="rect">
            <a:avLst/>
          </a:prstGeom>
        </p:spPr>
        <p:txBody>
          <a:bodyPr anchor="b">
            <a:normAutofit/>
          </a:bodyPr>
          <a:lstStyle>
            <a:lvl1pPr marL="0" indent="0" algn="r">
              <a:lnSpc>
                <a:spcPts val="3000"/>
              </a:lnSpc>
              <a:buNone/>
              <a:defRPr sz="2600">
                <a:solidFill>
                  <a:schemeClr val="bg1"/>
                </a:solidFill>
              </a:defRPr>
            </a:lvl1pPr>
            <a:lvl2pPr marL="457200" indent="0">
              <a:buNone/>
              <a:defRPr sz="6000">
                <a:solidFill>
                  <a:schemeClr val="bg1"/>
                </a:solidFill>
              </a:defRPr>
            </a:lvl2pPr>
          </a:lstStyle>
          <a:p>
            <a:pPr lvl="0"/>
            <a:r>
              <a:rPr lang="en-US" dirty="0"/>
              <a:t>Click to add section title</a:t>
            </a:r>
          </a:p>
        </p:txBody>
      </p:sp>
      <p:pic>
        <p:nvPicPr>
          <p:cNvPr id="6" name="Picture Placeholder 4">
            <a:extLst>
              <a:ext uri="{FF2B5EF4-FFF2-40B4-BE49-F238E27FC236}">
                <a16:creationId xmlns:a16="http://schemas.microsoft.com/office/drawing/2014/main" xmlns="" id="{F75B031B-5C69-4C3C-AB8F-4121747DCE28}"/>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22708" r="22708"/>
          <a:stretch/>
        </p:blipFill>
        <p:spPr>
          <a:xfrm flipH="1">
            <a:off x="0" y="-1588"/>
            <a:ext cx="4991100" cy="6859588"/>
          </a:xfrm>
          <a:prstGeom prst="rect">
            <a:avLst/>
          </a:prstGeom>
        </p:spPr>
      </p:pic>
    </p:spTree>
    <p:extLst>
      <p:ext uri="{BB962C8B-B14F-4D97-AF65-F5344CB8AC3E}">
        <p14:creationId xmlns:p14="http://schemas.microsoft.com/office/powerpoint/2010/main" val="239295646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Opener3">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xmlns="" id="{0D082B2F-E38E-4D6E-A192-6C0B73045E4D}"/>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l="21126" b="21349"/>
          <a:stretch/>
        </p:blipFill>
        <p:spPr>
          <a:xfrm flipH="1">
            <a:off x="4304664" y="838201"/>
            <a:ext cx="4839336" cy="6019801"/>
          </a:xfrm>
          <a:prstGeom prst="rect">
            <a:avLst/>
          </a:prstGeom>
        </p:spPr>
      </p:pic>
      <p:sp>
        <p:nvSpPr>
          <p:cNvPr id="6" name="Text Placeholder 13">
            <a:extLst>
              <a:ext uri="{FF2B5EF4-FFF2-40B4-BE49-F238E27FC236}">
                <a16:creationId xmlns:a16="http://schemas.microsoft.com/office/drawing/2014/main" xmlns="" id="{5C674D03-4995-4743-8CE4-61CF32CFBDDE}"/>
              </a:ext>
            </a:extLst>
          </p:cNvPr>
          <p:cNvSpPr>
            <a:spLocks noGrp="1"/>
          </p:cNvSpPr>
          <p:nvPr>
            <p:ph type="body" sz="quarter" idx="11" hasCustomPrompt="1"/>
          </p:nvPr>
        </p:nvSpPr>
        <p:spPr>
          <a:xfrm>
            <a:off x="5274078" y="2946391"/>
            <a:ext cx="3563932" cy="1418714"/>
          </a:xfrm>
          <a:prstGeom prst="rect">
            <a:avLst/>
          </a:prstGeom>
        </p:spPr>
        <p:txBody>
          <a:bodyPr anchor="b">
            <a:normAutofit/>
          </a:bodyPr>
          <a:lstStyle>
            <a:lvl1pPr marL="0" indent="0" algn="r">
              <a:lnSpc>
                <a:spcPts val="3000"/>
              </a:lnSpc>
              <a:buNone/>
              <a:defRPr sz="2600">
                <a:solidFill>
                  <a:schemeClr val="bg1"/>
                </a:solidFill>
              </a:defRPr>
            </a:lvl1pPr>
            <a:lvl2pPr marL="457200" indent="0">
              <a:buNone/>
              <a:defRPr sz="6000">
                <a:solidFill>
                  <a:schemeClr val="bg1"/>
                </a:solidFill>
              </a:defRPr>
            </a:lvl2pPr>
          </a:lstStyle>
          <a:p>
            <a:pPr lvl="0"/>
            <a:r>
              <a:rPr lang="en-US" dirty="0"/>
              <a:t>Click to add section title</a:t>
            </a:r>
          </a:p>
        </p:txBody>
      </p:sp>
      <p:pic>
        <p:nvPicPr>
          <p:cNvPr id="9" name="Picture Placeholder 8">
            <a:extLst>
              <a:ext uri="{FF2B5EF4-FFF2-40B4-BE49-F238E27FC236}">
                <a16:creationId xmlns:a16="http://schemas.microsoft.com/office/drawing/2014/main" xmlns="" id="{E4613513-ABFF-4BEA-B28E-9C187BF2D4BC}"/>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7072" r="38344"/>
          <a:stretch/>
        </p:blipFill>
        <p:spPr>
          <a:xfrm>
            <a:off x="0" y="-1588"/>
            <a:ext cx="4991100" cy="6859588"/>
          </a:xfrm>
          <a:prstGeom prst="rect">
            <a:avLst/>
          </a:prstGeom>
        </p:spPr>
      </p:pic>
    </p:spTree>
    <p:extLst>
      <p:ext uri="{BB962C8B-B14F-4D97-AF65-F5344CB8AC3E}">
        <p14:creationId xmlns:p14="http://schemas.microsoft.com/office/powerpoint/2010/main" val="213210837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Opener4">
    <p:spTree>
      <p:nvGrpSpPr>
        <p:cNvPr id="1" name=""/>
        <p:cNvGrpSpPr/>
        <p:nvPr/>
      </p:nvGrpSpPr>
      <p:grpSpPr>
        <a:xfrm>
          <a:off x="0" y="0"/>
          <a:ext cx="0" cy="0"/>
          <a:chOff x="0" y="0"/>
          <a:chExt cx="0" cy="0"/>
        </a:xfrm>
      </p:grpSpPr>
      <p:sp>
        <p:nvSpPr>
          <p:cNvPr id="9" name="Rectangle 8"/>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9"/>
          <p:cNvSpPr>
            <a:spLocks/>
          </p:cNvSpPr>
          <p:nvPr userDrawn="1"/>
        </p:nvSpPr>
        <p:spPr bwMode="auto">
          <a:xfrm>
            <a:off x="-234534" y="0"/>
            <a:ext cx="6570222" cy="8102938"/>
          </a:xfrm>
          <a:custGeom>
            <a:avLst/>
            <a:gdLst>
              <a:gd name="T0" fmla="*/ 1453 w 1637"/>
              <a:gd name="T1" fmla="*/ 0 h 1514"/>
              <a:gd name="T2" fmla="*/ 1238 w 1637"/>
              <a:gd name="T3" fmla="*/ 494 h 1514"/>
              <a:gd name="T4" fmla="*/ 763 w 1637"/>
              <a:gd name="T5" fmla="*/ 1046 h 1514"/>
              <a:gd name="T6" fmla="*/ 0 w 1637"/>
              <a:gd name="T7" fmla="*/ 1449 h 1514"/>
              <a:gd name="T8" fmla="*/ 0 w 1637"/>
              <a:gd name="T9" fmla="*/ 0 h 1514"/>
              <a:gd name="T10" fmla="*/ 1453 w 1637"/>
              <a:gd name="T11" fmla="*/ 0 h 1514"/>
            </a:gdLst>
            <a:ahLst/>
            <a:cxnLst>
              <a:cxn ang="0">
                <a:pos x="T0" y="T1"/>
              </a:cxn>
              <a:cxn ang="0">
                <a:pos x="T2" y="T3"/>
              </a:cxn>
              <a:cxn ang="0">
                <a:pos x="T4" y="T5"/>
              </a:cxn>
              <a:cxn ang="0">
                <a:pos x="T6" y="T7"/>
              </a:cxn>
              <a:cxn ang="0">
                <a:pos x="T8" y="T9"/>
              </a:cxn>
              <a:cxn ang="0">
                <a:pos x="T10" y="T11"/>
              </a:cxn>
            </a:cxnLst>
            <a:rect l="0" t="0" r="r" b="b"/>
            <a:pathLst>
              <a:path w="1637" h="1514">
                <a:moveTo>
                  <a:pt x="1453" y="0"/>
                </a:moveTo>
                <a:cubicBezTo>
                  <a:pt x="1453" y="0"/>
                  <a:pt x="1637" y="326"/>
                  <a:pt x="1238" y="494"/>
                </a:cubicBezTo>
                <a:cubicBezTo>
                  <a:pt x="840" y="663"/>
                  <a:pt x="594" y="755"/>
                  <a:pt x="763" y="1046"/>
                </a:cubicBezTo>
                <a:cubicBezTo>
                  <a:pt x="230" y="1514"/>
                  <a:pt x="0" y="1449"/>
                  <a:pt x="0" y="1449"/>
                </a:cubicBezTo>
                <a:cubicBezTo>
                  <a:pt x="0" y="0"/>
                  <a:pt x="0" y="0"/>
                  <a:pt x="0" y="0"/>
                </a:cubicBezTo>
                <a:lnTo>
                  <a:pt x="1453"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Picture Placeholder 11">
            <a:extLst>
              <a:ext uri="{FF2B5EF4-FFF2-40B4-BE49-F238E27FC236}">
                <a16:creationId xmlns:a16="http://schemas.microsoft.com/office/drawing/2014/main" xmlns="" id="{D4E263B9-5E55-409E-9F7C-2F67A89E06AA}"/>
              </a:ext>
            </a:extLst>
          </p:cNvPr>
          <p:cNvSpPr>
            <a:spLocks noGrp="1"/>
          </p:cNvSpPr>
          <p:nvPr>
            <p:ph type="pic" sz="quarter" idx="10"/>
          </p:nvPr>
        </p:nvSpPr>
        <p:spPr>
          <a:xfrm>
            <a:off x="3707904" y="-1634"/>
            <a:ext cx="5436096" cy="6859588"/>
          </a:xfrm>
          <a:prstGeom prst="rect">
            <a:avLst/>
          </a:prstGeom>
          <a:noFill/>
        </p:spPr>
        <p:txBody>
          <a:bodyPr anchor="ctr"/>
          <a:lstStyle>
            <a:lvl1pPr marL="0" indent="0" algn="ctr">
              <a:buNone/>
              <a:defRPr/>
            </a:lvl1pPr>
          </a:lstStyle>
          <a:p>
            <a:r>
              <a:rPr lang="en-US" smtClean="0"/>
              <a:t>Click icon to add picture</a:t>
            </a:r>
            <a:endParaRPr lang="pt-PT" dirty="0"/>
          </a:p>
        </p:txBody>
      </p:sp>
      <p:pic>
        <p:nvPicPr>
          <p:cNvPr id="10" name="Picture Placeholder 8">
            <a:extLst>
              <a:ext uri="{FF2B5EF4-FFF2-40B4-BE49-F238E27FC236}">
                <a16:creationId xmlns:a16="http://schemas.microsoft.com/office/drawing/2014/main" xmlns="" id="{7DA917D4-CE5A-49F4-8CAC-F6D6EE4C786F}"/>
              </a:ext>
            </a:extLst>
          </p:cNvPr>
          <p:cNvPicPr>
            <a:picLocks noChangeAspect="1"/>
          </p:cNvPicPr>
          <p:nvPr userDrawn="1"/>
        </p:nvPicPr>
        <p:blipFill>
          <a:blip r:embed="rId2">
            <a:extLst>
              <a:ext uri="{28A0092B-C50C-407E-A947-70E740481C1C}">
                <a14:useLocalDpi xmlns:a14="http://schemas.microsoft.com/office/drawing/2010/main" val="0"/>
              </a:ext>
            </a:extLst>
          </a:blip>
          <a:srcRect l="9322" r="9322"/>
          <a:stretch>
            <a:fillRect/>
          </a:stretch>
        </p:blipFill>
        <p:spPr>
          <a:xfrm>
            <a:off x="1704977" y="-1588"/>
            <a:ext cx="7439025" cy="6859588"/>
          </a:xfrm>
          <a:prstGeom prst="rect">
            <a:avLst/>
          </a:prstGeom>
        </p:spPr>
      </p:pic>
      <p:sp>
        <p:nvSpPr>
          <p:cNvPr id="7" name="Text Placeholder 13">
            <a:extLst>
              <a:ext uri="{FF2B5EF4-FFF2-40B4-BE49-F238E27FC236}">
                <a16:creationId xmlns:a16="http://schemas.microsoft.com/office/drawing/2014/main" xmlns="" id="{5C674D03-4995-4743-8CE4-61CF32CFBDDE}"/>
              </a:ext>
            </a:extLst>
          </p:cNvPr>
          <p:cNvSpPr>
            <a:spLocks noGrp="1"/>
          </p:cNvSpPr>
          <p:nvPr>
            <p:ph type="body" sz="quarter" idx="11" hasCustomPrompt="1"/>
          </p:nvPr>
        </p:nvSpPr>
        <p:spPr>
          <a:xfrm>
            <a:off x="305992" y="434517"/>
            <a:ext cx="4103991" cy="1698343"/>
          </a:xfrm>
          <a:prstGeom prst="rect">
            <a:avLst/>
          </a:prstGeom>
        </p:spPr>
        <p:txBody>
          <a:bodyPr anchor="b">
            <a:noAutofit/>
          </a:bodyPr>
          <a:lstStyle>
            <a:lvl1pPr marL="0" indent="0">
              <a:lnSpc>
                <a:spcPts val="3000"/>
              </a:lnSpc>
              <a:buNone/>
              <a:defRPr sz="2600">
                <a:solidFill>
                  <a:schemeClr val="bg1"/>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11"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129668190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ext with Shapes - Layout1">
    <p:bg>
      <p:bgRef idx="1001">
        <a:schemeClr val="bg1"/>
      </p:bgRef>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xmlns="" id="{E94103CC-22C5-4F38-9B77-3524E8A553F9}"/>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r="23077" b="19676"/>
          <a:stretch/>
        </p:blipFill>
        <p:spPr>
          <a:xfrm rot="16200000">
            <a:off x="3202528" y="916524"/>
            <a:ext cx="6857997" cy="5024954"/>
          </a:xfrm>
          <a:prstGeom prst="rect">
            <a:avLst/>
          </a:prstGeom>
        </p:spPr>
      </p:pic>
      <p:sp>
        <p:nvSpPr>
          <p:cNvPr id="50" name="Text Placeholder 7">
            <a:extLst>
              <a:ext uri="{FF2B5EF4-FFF2-40B4-BE49-F238E27FC236}">
                <a16:creationId xmlns:a16="http://schemas.microsoft.com/office/drawing/2014/main" xmlns="" id="{4E956B68-B273-4648-AC4B-C9A05A745160}"/>
              </a:ext>
            </a:extLst>
          </p:cNvPr>
          <p:cNvSpPr>
            <a:spLocks noGrp="1"/>
          </p:cNvSpPr>
          <p:nvPr>
            <p:ph type="body" sz="quarter" idx="32" hasCustomPrompt="1"/>
          </p:nvPr>
        </p:nvSpPr>
        <p:spPr>
          <a:xfrm>
            <a:off x="1385646" y="2708920"/>
            <a:ext cx="2484276"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51" name="Text Placeholder 7">
            <a:extLst>
              <a:ext uri="{FF2B5EF4-FFF2-40B4-BE49-F238E27FC236}">
                <a16:creationId xmlns:a16="http://schemas.microsoft.com/office/drawing/2014/main" xmlns="" id="{F12D7C74-E8A0-4A7D-95DA-A14111669514}"/>
              </a:ext>
            </a:extLst>
          </p:cNvPr>
          <p:cNvSpPr>
            <a:spLocks noGrp="1"/>
          </p:cNvSpPr>
          <p:nvPr>
            <p:ph type="body" sz="quarter" idx="33" hasCustomPrompt="1"/>
          </p:nvPr>
        </p:nvSpPr>
        <p:spPr>
          <a:xfrm>
            <a:off x="1385646" y="3645024"/>
            <a:ext cx="2484276"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9" name="Picture Placeholder 48">
            <a:extLst>
              <a:ext uri="{FF2B5EF4-FFF2-40B4-BE49-F238E27FC236}">
                <a16:creationId xmlns:a16="http://schemas.microsoft.com/office/drawing/2014/main" xmlns="" id="{4212BD44-DEDF-4B08-8824-204652F9616E}"/>
              </a:ext>
            </a:extLst>
          </p:cNvPr>
          <p:cNvSpPr>
            <a:spLocks noGrp="1"/>
          </p:cNvSpPr>
          <p:nvPr>
            <p:ph type="pic" sz="quarter" idx="10"/>
          </p:nvPr>
        </p:nvSpPr>
        <p:spPr>
          <a:xfrm>
            <a:off x="4914901" y="2060577"/>
            <a:ext cx="3682604" cy="2722563"/>
          </a:xfrm>
          <a:prstGeom prst="rect">
            <a:avLst/>
          </a:prstGeom>
        </p:spPr>
        <p:txBody>
          <a:bodyPr anchor="ctr"/>
          <a:lstStyle>
            <a:lvl1pPr algn="ctr">
              <a:defRPr/>
            </a:lvl1pPr>
          </a:lstStyle>
          <a:p>
            <a:r>
              <a:rPr lang="en-US" smtClean="0"/>
              <a:t>Click icon to add picture</a:t>
            </a:r>
            <a:endParaRPr lang="pt-PT"/>
          </a:p>
        </p:txBody>
      </p:sp>
      <p:sp>
        <p:nvSpPr>
          <p:cNvPr id="52" name="Text Placeholder 7">
            <a:extLst>
              <a:ext uri="{FF2B5EF4-FFF2-40B4-BE49-F238E27FC236}">
                <a16:creationId xmlns:a16="http://schemas.microsoft.com/office/drawing/2014/main" xmlns="" id="{92D6AE9D-467E-46C0-B32B-79A9B07CDD13}"/>
              </a:ext>
            </a:extLst>
          </p:cNvPr>
          <p:cNvSpPr>
            <a:spLocks noGrp="1"/>
          </p:cNvSpPr>
          <p:nvPr>
            <p:ph type="body" sz="quarter" idx="34" hasCustomPrompt="1"/>
          </p:nvPr>
        </p:nvSpPr>
        <p:spPr>
          <a:xfrm>
            <a:off x="1385646" y="4630276"/>
            <a:ext cx="2484276"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7"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2" y="404813"/>
            <a:ext cx="739835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pic>
        <p:nvPicPr>
          <p:cNvPr id="9" name="Graphic 4">
            <a:extLst>
              <a:ext uri="{FF2B5EF4-FFF2-40B4-BE49-F238E27FC236}">
                <a16:creationId xmlns:a16="http://schemas.microsoft.com/office/drawing/2014/main" xmlns="" id="{D67A1EFD-D78D-4138-B2FE-E0A098B59C34}"/>
              </a:ext>
            </a:extLst>
          </p:cNvPr>
          <p:cNvPicPr>
            <a:picLocks noChangeAspect="1"/>
          </p:cNvPicPr>
          <p:nvPr userDrawn="1"/>
        </p:nvPicPr>
        <p:blipFill rotWithShape="1">
          <a:blip r:embed="rId4">
            <a:extLst>
              <a:ext uri="{96DAC541-7B7A-43D3-8B79-37D633B846F1}">
                <asvg:svgBlip xmlns:asvg="http://schemas.microsoft.com/office/drawing/2016/SVG/main" xmlns="" r:embed="rId5"/>
              </a:ext>
            </a:extLst>
          </a:blip>
          <a:srcRect l="81836" t="-4713" b="16530"/>
          <a:stretch/>
        </p:blipFill>
        <p:spPr>
          <a:xfrm>
            <a:off x="8618564" y="164829"/>
            <a:ext cx="318267" cy="459624"/>
          </a:xfrm>
          <a:prstGeom prst="rect">
            <a:avLst/>
          </a:prstGeom>
        </p:spPr>
      </p:pic>
      <p:cxnSp>
        <p:nvCxnSpPr>
          <p:cNvPr id="11"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6"/>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8658796" y="6555758"/>
            <a:ext cx="360996"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14"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923991557"/>
      </p:ext>
    </p:extLst>
  </p:cSld>
  <p:clrMapOvr>
    <a:overrideClrMapping bg1="lt1" tx1="dk1" bg2="lt2" tx2="dk2" accent1="accent1" accent2="accent2" accent3="accent3" accent4="accent4" accent5="accent5" accent6="accent6" hlink="hlink" folHlink="folHlink"/>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ext with Shapes - Layout2">
    <p:bg>
      <p:bgPr>
        <a:solidFill>
          <a:srgbClr val="E6E7E7"/>
        </a:solidFill>
        <a:effectLst/>
      </p:bgPr>
    </p:bg>
    <p:spTree>
      <p:nvGrpSpPr>
        <p:cNvPr id="1" name=""/>
        <p:cNvGrpSpPr/>
        <p:nvPr/>
      </p:nvGrpSpPr>
      <p:grpSpPr>
        <a:xfrm>
          <a:off x="0" y="0"/>
          <a:ext cx="0" cy="0"/>
          <a:chOff x="0" y="0"/>
          <a:chExt cx="0" cy="0"/>
        </a:xfrm>
      </p:grpSpPr>
      <p:sp>
        <p:nvSpPr>
          <p:cNvPr id="10" name="Text Placeholder 13">
            <a:extLst>
              <a:ext uri="{FF2B5EF4-FFF2-40B4-BE49-F238E27FC236}">
                <a16:creationId xmlns:a16="http://schemas.microsoft.com/office/drawing/2014/main" xmlns="" id="{7D1DC75A-C7A4-44A4-B19C-D445335545B0}"/>
              </a:ext>
            </a:extLst>
          </p:cNvPr>
          <p:cNvSpPr>
            <a:spLocks noGrp="1"/>
          </p:cNvSpPr>
          <p:nvPr>
            <p:ph type="body" sz="quarter" idx="11" hasCustomPrompt="1"/>
          </p:nvPr>
        </p:nvSpPr>
        <p:spPr>
          <a:xfrm>
            <a:off x="305991" y="2204871"/>
            <a:ext cx="2714144" cy="2924629"/>
          </a:xfrm>
          <a:prstGeom prst="rect">
            <a:avLst/>
          </a:prstGeom>
        </p:spPr>
        <p:txBody>
          <a:bodyPr lIns="0" tIns="0" rIns="0" bIns="0" anchor="b">
            <a:normAutofit/>
          </a:bodyPr>
          <a:lstStyle>
            <a:lvl1pPr>
              <a:lnSpc>
                <a:spcPts val="6200"/>
              </a:lnSpc>
              <a:defRPr sz="5400">
                <a:solidFill>
                  <a:srgbClr val="2C004B"/>
                </a:solidFill>
              </a:defRPr>
            </a:lvl1pPr>
            <a:lvl2pPr marL="457200" indent="0">
              <a:lnSpc>
                <a:spcPts val="6200"/>
              </a:lnSpc>
              <a:buNone/>
              <a:defRPr sz="5400">
                <a:solidFill>
                  <a:srgbClr val="2C004B"/>
                </a:solidFill>
              </a:defRPr>
            </a:lvl2pPr>
          </a:lstStyle>
          <a:p>
            <a:pPr lvl="0"/>
            <a:r>
              <a:rPr lang="en-US" dirty="0"/>
              <a:t>Edit text styles</a:t>
            </a:r>
          </a:p>
        </p:txBody>
      </p:sp>
      <p:sp>
        <p:nvSpPr>
          <p:cNvPr id="11" name="Text Placeholder 13">
            <a:extLst>
              <a:ext uri="{FF2B5EF4-FFF2-40B4-BE49-F238E27FC236}">
                <a16:creationId xmlns:a16="http://schemas.microsoft.com/office/drawing/2014/main" xmlns="" id="{563879A0-0979-491A-8758-371BB7AD935B}"/>
              </a:ext>
            </a:extLst>
          </p:cNvPr>
          <p:cNvSpPr>
            <a:spLocks noGrp="1"/>
          </p:cNvSpPr>
          <p:nvPr>
            <p:ph type="body" sz="quarter" idx="12" hasCustomPrompt="1"/>
          </p:nvPr>
        </p:nvSpPr>
        <p:spPr>
          <a:xfrm>
            <a:off x="305991" y="5273460"/>
            <a:ext cx="2714144" cy="675820"/>
          </a:xfrm>
          <a:prstGeom prst="rect">
            <a:avLst/>
          </a:prstGeom>
        </p:spPr>
        <p:txBody>
          <a:bodyPr lIns="0" tIns="0" rIns="0" bIns="0">
            <a:normAutofit/>
          </a:bodyPr>
          <a:lstStyle>
            <a:lvl1pPr>
              <a:lnSpc>
                <a:spcPts val="1800"/>
              </a:lnSpc>
              <a:defRPr sz="1600">
                <a:solidFill>
                  <a:srgbClr val="2C004B"/>
                </a:solidFill>
              </a:defRPr>
            </a:lvl1pPr>
            <a:lvl2pPr marL="457200" indent="0">
              <a:buNone/>
              <a:defRPr sz="1800">
                <a:solidFill>
                  <a:srgbClr val="2C004B"/>
                </a:solidFill>
              </a:defRPr>
            </a:lvl2pPr>
          </a:lstStyle>
          <a:p>
            <a:pPr lvl="0"/>
            <a:r>
              <a:rPr lang="en-US" dirty="0"/>
              <a:t>Edit text styles</a:t>
            </a:r>
          </a:p>
        </p:txBody>
      </p:sp>
      <p:grpSp>
        <p:nvGrpSpPr>
          <p:cNvPr id="9" name="Group 8">
            <a:extLst>
              <a:ext uri="{FF2B5EF4-FFF2-40B4-BE49-F238E27FC236}">
                <a16:creationId xmlns:a16="http://schemas.microsoft.com/office/drawing/2014/main" xmlns="" id="{A76958A6-8FB1-445D-BB17-D619DC39E089}"/>
              </a:ext>
            </a:extLst>
          </p:cNvPr>
          <p:cNvGrpSpPr/>
          <p:nvPr userDrawn="1"/>
        </p:nvGrpSpPr>
        <p:grpSpPr>
          <a:xfrm>
            <a:off x="2596391" y="0"/>
            <a:ext cx="6547611" cy="6858000"/>
            <a:chOff x="3461852" y="0"/>
            <a:chExt cx="8730148" cy="6858000"/>
          </a:xfrm>
        </p:grpSpPr>
        <p:sp>
          <p:nvSpPr>
            <p:cNvPr id="12" name="Freeform: Shape 11">
              <a:extLst>
                <a:ext uri="{FF2B5EF4-FFF2-40B4-BE49-F238E27FC236}">
                  <a16:creationId xmlns:a16="http://schemas.microsoft.com/office/drawing/2014/main" xmlns="" id="{3C37792F-39D6-4A1F-BE84-103229E3E4C7}"/>
                </a:ext>
              </a:extLst>
            </p:cNvPr>
            <p:cNvSpPr/>
            <p:nvPr/>
          </p:nvSpPr>
          <p:spPr>
            <a:xfrm>
              <a:off x="3461852" y="0"/>
              <a:ext cx="8730148" cy="6858000"/>
            </a:xfrm>
            <a:custGeom>
              <a:avLst/>
              <a:gdLst>
                <a:gd name="connsiteX0" fmla="*/ 0 w 8730148"/>
                <a:gd name="connsiteY0" fmla="*/ 0 h 6858000"/>
                <a:gd name="connsiteX1" fmla="*/ 8730148 w 8730148"/>
                <a:gd name="connsiteY1" fmla="*/ 0 h 6858000"/>
                <a:gd name="connsiteX2" fmla="*/ 8730148 w 8730148"/>
                <a:gd name="connsiteY2" fmla="*/ 23679 h 6858000"/>
                <a:gd name="connsiteX3" fmla="*/ 8730148 w 8730148"/>
                <a:gd name="connsiteY3" fmla="*/ 495863 h 6858000"/>
                <a:gd name="connsiteX4" fmla="*/ 8730148 w 8730148"/>
                <a:gd name="connsiteY4" fmla="*/ 952308 h 6858000"/>
                <a:gd name="connsiteX5" fmla="*/ 8730148 w 8730148"/>
                <a:gd name="connsiteY5" fmla="*/ 1393283 h 6858000"/>
                <a:gd name="connsiteX6" fmla="*/ 8730148 w 8730148"/>
                <a:gd name="connsiteY6" fmla="*/ 1819052 h 6858000"/>
                <a:gd name="connsiteX7" fmla="*/ 8730148 w 8730148"/>
                <a:gd name="connsiteY7" fmla="*/ 2229885 h 6858000"/>
                <a:gd name="connsiteX8" fmla="*/ 8730148 w 8730148"/>
                <a:gd name="connsiteY8" fmla="*/ 2626046 h 6858000"/>
                <a:gd name="connsiteX9" fmla="*/ 8730148 w 8730148"/>
                <a:gd name="connsiteY9" fmla="*/ 3007803 h 6858000"/>
                <a:gd name="connsiteX10" fmla="*/ 8730148 w 8730148"/>
                <a:gd name="connsiteY10" fmla="*/ 3375422 h 6858000"/>
                <a:gd name="connsiteX11" fmla="*/ 8730148 w 8730148"/>
                <a:gd name="connsiteY11" fmla="*/ 3729171 h 6858000"/>
                <a:gd name="connsiteX12" fmla="*/ 8730148 w 8730148"/>
                <a:gd name="connsiteY12" fmla="*/ 4069315 h 6858000"/>
                <a:gd name="connsiteX13" fmla="*/ 8730148 w 8730148"/>
                <a:gd name="connsiteY13" fmla="*/ 4396123 h 6858000"/>
                <a:gd name="connsiteX14" fmla="*/ 8730148 w 8730148"/>
                <a:gd name="connsiteY14" fmla="*/ 4709860 h 6858000"/>
                <a:gd name="connsiteX15" fmla="*/ 8730148 w 8730148"/>
                <a:gd name="connsiteY15" fmla="*/ 5010793 h 6858000"/>
                <a:gd name="connsiteX16" fmla="*/ 8730148 w 8730148"/>
                <a:gd name="connsiteY16" fmla="*/ 5299189 h 6858000"/>
                <a:gd name="connsiteX17" fmla="*/ 8730148 w 8730148"/>
                <a:gd name="connsiteY17" fmla="*/ 5575315 h 6858000"/>
                <a:gd name="connsiteX18" fmla="*/ 8730148 w 8730148"/>
                <a:gd name="connsiteY18" fmla="*/ 5839437 h 6858000"/>
                <a:gd name="connsiteX19" fmla="*/ 8730148 w 8730148"/>
                <a:gd name="connsiteY19" fmla="*/ 6091822 h 6858000"/>
                <a:gd name="connsiteX20" fmla="*/ 8730148 w 8730148"/>
                <a:gd name="connsiteY20" fmla="*/ 6332738 h 6858000"/>
                <a:gd name="connsiteX21" fmla="*/ 8730148 w 8730148"/>
                <a:gd name="connsiteY21" fmla="*/ 6562450 h 6858000"/>
                <a:gd name="connsiteX22" fmla="*/ 8730148 w 8730148"/>
                <a:gd name="connsiteY22" fmla="*/ 6781226 h 6858000"/>
                <a:gd name="connsiteX23" fmla="*/ 8730148 w 8730148"/>
                <a:gd name="connsiteY23" fmla="*/ 6858000 h 6858000"/>
                <a:gd name="connsiteX24" fmla="*/ 1680266 w 8730148"/>
                <a:gd name="connsiteY24" fmla="*/ 6858000 h 6858000"/>
                <a:gd name="connsiteX25" fmla="*/ 1725275 w 8730148"/>
                <a:gd name="connsiteY25" fmla="*/ 6819058 h 6858000"/>
                <a:gd name="connsiteX26" fmla="*/ 3705962 w 8730148"/>
                <a:gd name="connsiteY26" fmla="*/ 2012619 h 6858000"/>
                <a:gd name="connsiteX27" fmla="*/ 116582 w 8730148"/>
                <a:gd name="connsiteY27" fmla="*/ 25323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730148" h="6858000">
                  <a:moveTo>
                    <a:pt x="0" y="0"/>
                  </a:moveTo>
                  <a:lnTo>
                    <a:pt x="8730148" y="0"/>
                  </a:lnTo>
                  <a:lnTo>
                    <a:pt x="8730148" y="23679"/>
                  </a:lnTo>
                  <a:lnTo>
                    <a:pt x="8730148" y="495863"/>
                  </a:lnTo>
                  <a:lnTo>
                    <a:pt x="8730148" y="952308"/>
                  </a:lnTo>
                  <a:lnTo>
                    <a:pt x="8730148" y="1393283"/>
                  </a:lnTo>
                  <a:lnTo>
                    <a:pt x="8730148" y="1819052"/>
                  </a:lnTo>
                  <a:lnTo>
                    <a:pt x="8730148" y="2229885"/>
                  </a:lnTo>
                  <a:lnTo>
                    <a:pt x="8730148" y="2626046"/>
                  </a:lnTo>
                  <a:lnTo>
                    <a:pt x="8730148" y="3007803"/>
                  </a:lnTo>
                  <a:lnTo>
                    <a:pt x="8730148" y="3375422"/>
                  </a:lnTo>
                  <a:lnTo>
                    <a:pt x="8730148" y="3729171"/>
                  </a:lnTo>
                  <a:lnTo>
                    <a:pt x="8730148" y="4069315"/>
                  </a:lnTo>
                  <a:lnTo>
                    <a:pt x="8730148" y="4396123"/>
                  </a:lnTo>
                  <a:lnTo>
                    <a:pt x="8730148" y="4709860"/>
                  </a:lnTo>
                  <a:lnTo>
                    <a:pt x="8730148" y="5010793"/>
                  </a:lnTo>
                  <a:lnTo>
                    <a:pt x="8730148" y="5299189"/>
                  </a:lnTo>
                  <a:lnTo>
                    <a:pt x="8730148" y="5575315"/>
                  </a:lnTo>
                  <a:lnTo>
                    <a:pt x="8730148" y="5839437"/>
                  </a:lnTo>
                  <a:lnTo>
                    <a:pt x="8730148" y="6091822"/>
                  </a:lnTo>
                  <a:lnTo>
                    <a:pt x="8730148" y="6332738"/>
                  </a:lnTo>
                  <a:lnTo>
                    <a:pt x="8730148" y="6562450"/>
                  </a:lnTo>
                  <a:lnTo>
                    <a:pt x="8730148" y="6781226"/>
                  </a:lnTo>
                  <a:lnTo>
                    <a:pt x="8730148" y="6858000"/>
                  </a:lnTo>
                  <a:lnTo>
                    <a:pt x="1680266" y="6858000"/>
                  </a:lnTo>
                  <a:lnTo>
                    <a:pt x="1725275" y="6819058"/>
                  </a:lnTo>
                  <a:cubicBezTo>
                    <a:pt x="4662995" y="4201443"/>
                    <a:pt x="4141233" y="1217168"/>
                    <a:pt x="3705962" y="2012619"/>
                  </a:cubicBezTo>
                  <a:cubicBezTo>
                    <a:pt x="3516434" y="3033940"/>
                    <a:pt x="1425698" y="2929072"/>
                    <a:pt x="116582" y="253235"/>
                  </a:cubicBezTo>
                  <a:close/>
                </a:path>
              </a:pathLst>
            </a:custGeom>
            <a:solidFill>
              <a:srgbClr val="2C0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Freeform 10">
              <a:extLst>
                <a:ext uri="{FF2B5EF4-FFF2-40B4-BE49-F238E27FC236}">
                  <a16:creationId xmlns:a16="http://schemas.microsoft.com/office/drawing/2014/main" xmlns="" id="{D9D750E2-E6DE-4123-9001-1391D1C49BBA}"/>
                </a:ext>
              </a:extLst>
            </p:cNvPr>
            <p:cNvSpPr>
              <a:spLocks/>
            </p:cNvSpPr>
            <p:nvPr/>
          </p:nvSpPr>
          <p:spPr bwMode="auto">
            <a:xfrm>
              <a:off x="6813803" y="2034666"/>
              <a:ext cx="669225" cy="544797"/>
            </a:xfrm>
            <a:custGeom>
              <a:avLst/>
              <a:gdLst>
                <a:gd name="T0" fmla="*/ 98 w 149"/>
                <a:gd name="T1" fmla="*/ 84 h 121"/>
                <a:gd name="T2" fmla="*/ 149 w 149"/>
                <a:gd name="T3" fmla="*/ 34 h 121"/>
                <a:gd name="T4" fmla="*/ 112 w 149"/>
                <a:gd name="T5" fmla="*/ 0 h 121"/>
                <a:gd name="T6" fmla="*/ 39 w 149"/>
                <a:gd name="T7" fmla="*/ 78 h 121"/>
                <a:gd name="T8" fmla="*/ 0 w 149"/>
                <a:gd name="T9" fmla="*/ 113 h 121"/>
                <a:gd name="T10" fmla="*/ 29 w 149"/>
                <a:gd name="T11" fmla="*/ 121 h 121"/>
                <a:gd name="T12" fmla="*/ 99 w 149"/>
                <a:gd name="T13" fmla="*/ 99 h 121"/>
                <a:gd name="T14" fmla="*/ 64 w 149"/>
                <a:gd name="T15" fmla="*/ 67 h 121"/>
                <a:gd name="T16" fmla="*/ 98 w 149"/>
                <a:gd name="T17" fmla="*/ 84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1">
                  <a:moveTo>
                    <a:pt x="98" y="84"/>
                  </a:moveTo>
                  <a:cubicBezTo>
                    <a:pt x="127" y="84"/>
                    <a:pt x="149" y="61"/>
                    <a:pt x="149" y="34"/>
                  </a:cubicBezTo>
                  <a:cubicBezTo>
                    <a:pt x="147" y="22"/>
                    <a:pt x="143" y="0"/>
                    <a:pt x="112" y="0"/>
                  </a:cubicBezTo>
                  <a:cubicBezTo>
                    <a:pt x="78" y="0"/>
                    <a:pt x="67" y="47"/>
                    <a:pt x="39" y="78"/>
                  </a:cubicBezTo>
                  <a:cubicBezTo>
                    <a:pt x="37" y="95"/>
                    <a:pt x="20" y="111"/>
                    <a:pt x="0" y="113"/>
                  </a:cubicBezTo>
                  <a:cubicBezTo>
                    <a:pt x="5" y="118"/>
                    <a:pt x="16" y="121"/>
                    <a:pt x="29" y="121"/>
                  </a:cubicBezTo>
                  <a:cubicBezTo>
                    <a:pt x="54" y="121"/>
                    <a:pt x="83" y="114"/>
                    <a:pt x="99" y="99"/>
                  </a:cubicBezTo>
                  <a:cubicBezTo>
                    <a:pt x="78" y="99"/>
                    <a:pt x="65" y="86"/>
                    <a:pt x="64" y="67"/>
                  </a:cubicBezTo>
                  <a:cubicBezTo>
                    <a:pt x="74" y="79"/>
                    <a:pt x="85" y="84"/>
                    <a:pt x="98" y="84"/>
                  </a:cubicBezTo>
                </a:path>
              </a:pathLst>
            </a:custGeom>
            <a:solidFill>
              <a:srgbClr val="00B9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4" name="Freeform 11">
              <a:extLst>
                <a:ext uri="{FF2B5EF4-FFF2-40B4-BE49-F238E27FC236}">
                  <a16:creationId xmlns:a16="http://schemas.microsoft.com/office/drawing/2014/main" xmlns="" id="{53936070-5445-4D5B-B6F0-A72D3CC87FBE}"/>
                </a:ext>
              </a:extLst>
            </p:cNvPr>
            <p:cNvSpPr>
              <a:spLocks/>
            </p:cNvSpPr>
            <p:nvPr/>
          </p:nvSpPr>
          <p:spPr bwMode="auto">
            <a:xfrm>
              <a:off x="6464057" y="1641201"/>
              <a:ext cx="1018971" cy="860913"/>
            </a:xfrm>
            <a:custGeom>
              <a:avLst/>
              <a:gdLst>
                <a:gd name="T0" fmla="*/ 227 w 227"/>
                <a:gd name="T1" fmla="*/ 120 h 192"/>
                <a:gd name="T2" fmla="*/ 188 w 227"/>
                <a:gd name="T3" fmla="*/ 40 h 192"/>
                <a:gd name="T4" fmla="*/ 127 w 227"/>
                <a:gd name="T5" fmla="*/ 2 h 192"/>
                <a:gd name="T6" fmla="*/ 122 w 227"/>
                <a:gd name="T7" fmla="*/ 0 h 192"/>
                <a:gd name="T8" fmla="*/ 121 w 227"/>
                <a:gd name="T9" fmla="*/ 0 h 192"/>
                <a:gd name="T10" fmla="*/ 0 w 227"/>
                <a:gd name="T11" fmla="*/ 125 h 192"/>
                <a:gd name="T12" fmla="*/ 42 w 227"/>
                <a:gd name="T13" fmla="*/ 187 h 192"/>
                <a:gd name="T14" fmla="*/ 85 w 227"/>
                <a:gd name="T15" fmla="*/ 187 h 192"/>
                <a:gd name="T16" fmla="*/ 117 w 227"/>
                <a:gd name="T17" fmla="*/ 166 h 192"/>
                <a:gd name="T18" fmla="*/ 190 w 227"/>
                <a:gd name="T19" fmla="*/ 88 h 192"/>
                <a:gd name="T20" fmla="*/ 227 w 227"/>
                <a:gd name="T21" fmla="*/ 122 h 192"/>
                <a:gd name="T22" fmla="*/ 227 w 227"/>
                <a:gd name="T23" fmla="*/ 12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2">
                  <a:moveTo>
                    <a:pt x="227" y="120"/>
                  </a:moveTo>
                  <a:cubicBezTo>
                    <a:pt x="226" y="88"/>
                    <a:pt x="211" y="61"/>
                    <a:pt x="188" y="40"/>
                  </a:cubicBezTo>
                  <a:cubicBezTo>
                    <a:pt x="170" y="23"/>
                    <a:pt x="149" y="11"/>
                    <a:pt x="127" y="2"/>
                  </a:cubicBezTo>
                  <a:cubicBezTo>
                    <a:pt x="125" y="1"/>
                    <a:pt x="123" y="0"/>
                    <a:pt x="122" y="0"/>
                  </a:cubicBezTo>
                  <a:cubicBezTo>
                    <a:pt x="122" y="0"/>
                    <a:pt x="122" y="0"/>
                    <a:pt x="121" y="0"/>
                  </a:cubicBezTo>
                  <a:cubicBezTo>
                    <a:pt x="94" y="32"/>
                    <a:pt x="0" y="57"/>
                    <a:pt x="0" y="125"/>
                  </a:cubicBezTo>
                  <a:cubicBezTo>
                    <a:pt x="0" y="152"/>
                    <a:pt x="17" y="176"/>
                    <a:pt x="42" y="187"/>
                  </a:cubicBezTo>
                  <a:cubicBezTo>
                    <a:pt x="56" y="192"/>
                    <a:pt x="70" y="192"/>
                    <a:pt x="85" y="187"/>
                  </a:cubicBezTo>
                  <a:cubicBezTo>
                    <a:pt x="98" y="183"/>
                    <a:pt x="108" y="175"/>
                    <a:pt x="117" y="166"/>
                  </a:cubicBezTo>
                  <a:cubicBezTo>
                    <a:pt x="145" y="135"/>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
        <p:nvSpPr>
          <p:cNvPr id="8" name="Retângulo 43">
            <a:extLst>
              <a:ext uri="{FF2B5EF4-FFF2-40B4-BE49-F238E27FC236}">
                <a16:creationId xmlns:a16="http://schemas.microsoft.com/office/drawing/2014/main" xmlns="" id="{834ADCB4-BFB1-450D-8F6D-64217F4CD92C}"/>
              </a:ext>
            </a:extLst>
          </p:cNvPr>
          <p:cNvSpPr/>
          <p:nvPr userDrawn="1"/>
        </p:nvSpPr>
        <p:spPr>
          <a:xfrm>
            <a:off x="7122497" y="6555758"/>
            <a:ext cx="1667765"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
        <p:nvSpPr>
          <p:cNvPr id="15" name="Retângulo 43">
            <a:extLst>
              <a:ext uri="{FF2B5EF4-FFF2-40B4-BE49-F238E27FC236}">
                <a16:creationId xmlns:a16="http://schemas.microsoft.com/office/drawing/2014/main" xmlns="" id="{25FC8637-25BD-4C09-AF25-56B4243DAB3D}"/>
              </a:ext>
            </a:extLst>
          </p:cNvPr>
          <p:cNvSpPr/>
          <p:nvPr userDrawn="1"/>
        </p:nvSpPr>
        <p:spPr>
          <a:xfrm>
            <a:off x="8658796" y="6555758"/>
            <a:ext cx="360996"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20" name="Rectangle 27">
            <a:hlinkClick r:id="rId2"/>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16643351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7" y="1494766"/>
            <a:ext cx="6649748"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17410"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020272" y="1828800"/>
            <a:ext cx="2103120" cy="15554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0892823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White">
    <p:spTree>
      <p:nvGrpSpPr>
        <p:cNvPr id="1" name=""/>
        <p:cNvGrpSpPr/>
        <p:nvPr/>
      </p:nvGrpSpPr>
      <p:grpSpPr>
        <a:xfrm>
          <a:off x="0" y="0"/>
          <a:ext cx="0" cy="0"/>
          <a:chOff x="0" y="0"/>
          <a:chExt cx="0" cy="0"/>
        </a:xfrm>
      </p:grpSpPr>
      <p:sp>
        <p:nvSpPr>
          <p:cNvPr id="3"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21808584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Grey">
    <p:spTree>
      <p:nvGrpSpPr>
        <p:cNvPr id="1" name=""/>
        <p:cNvGrpSpPr/>
        <p:nvPr/>
      </p:nvGrpSpPr>
      <p:grpSpPr>
        <a:xfrm>
          <a:off x="0" y="0"/>
          <a:ext cx="0" cy="0"/>
          <a:chOff x="0" y="0"/>
          <a:chExt cx="0" cy="0"/>
        </a:xfrm>
      </p:grpSpPr>
      <p:sp>
        <p:nvSpPr>
          <p:cNvPr id="6" name="Rectangle 5"/>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0"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52583164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4 Charts">
    <p:bg>
      <p:bgRef idx="1001">
        <a:schemeClr val="bg1"/>
      </p:bgRef>
    </p:bg>
    <p:spTree>
      <p:nvGrpSpPr>
        <p:cNvPr id="1" name=""/>
        <p:cNvGrpSpPr/>
        <p:nvPr/>
      </p:nvGrpSpPr>
      <p:grpSpPr>
        <a:xfrm>
          <a:off x="0" y="0"/>
          <a:ext cx="0" cy="0"/>
          <a:chOff x="0" y="0"/>
          <a:chExt cx="0" cy="0"/>
        </a:xfrm>
      </p:grpSpPr>
      <p:sp>
        <p:nvSpPr>
          <p:cNvPr id="21" name="Text Placeholder 4">
            <a:extLst>
              <a:ext uri="{FF2B5EF4-FFF2-40B4-BE49-F238E27FC236}">
                <a16:creationId xmlns:a16="http://schemas.microsoft.com/office/drawing/2014/main" xmlns="" id="{7B710EB7-4E56-449A-B5D4-12A5A50A258D}"/>
              </a:ext>
            </a:extLst>
          </p:cNvPr>
          <p:cNvSpPr>
            <a:spLocks noGrp="1"/>
          </p:cNvSpPr>
          <p:nvPr>
            <p:ph type="body" sz="quarter" idx="14" hasCustomPrompt="1"/>
          </p:nvPr>
        </p:nvSpPr>
        <p:spPr>
          <a:xfrm>
            <a:off x="305991" y="1428082"/>
            <a:ext cx="4157663"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7" name="Chart Placeholder 16">
            <a:extLst>
              <a:ext uri="{FF2B5EF4-FFF2-40B4-BE49-F238E27FC236}">
                <a16:creationId xmlns:a16="http://schemas.microsoft.com/office/drawing/2014/main" xmlns="" id="{6093AB2F-A9E2-4259-8D2A-0E33C88FF1BC}"/>
              </a:ext>
            </a:extLst>
          </p:cNvPr>
          <p:cNvSpPr>
            <a:spLocks noGrp="1"/>
          </p:cNvSpPr>
          <p:nvPr>
            <p:ph type="chart" sz="quarter" idx="10"/>
          </p:nvPr>
        </p:nvSpPr>
        <p:spPr>
          <a:xfrm>
            <a:off x="305991" y="1824707"/>
            <a:ext cx="4157663" cy="1963738"/>
          </a:xfrm>
          <a:prstGeom prst="rect">
            <a:avLst/>
          </a:prstGeom>
        </p:spPr>
        <p:txBody>
          <a:bodyPr anchor="ctr"/>
          <a:lstStyle>
            <a:lvl1pPr algn="ctr">
              <a:defRPr/>
            </a:lvl1pPr>
          </a:lstStyle>
          <a:p>
            <a:r>
              <a:rPr lang="en-US" smtClean="0"/>
              <a:t>Click icon to add chart</a:t>
            </a:r>
            <a:endParaRPr lang="pt-PT"/>
          </a:p>
        </p:txBody>
      </p:sp>
      <p:sp>
        <p:nvSpPr>
          <p:cNvPr id="18" name="Chart Placeholder 16">
            <a:extLst>
              <a:ext uri="{FF2B5EF4-FFF2-40B4-BE49-F238E27FC236}">
                <a16:creationId xmlns:a16="http://schemas.microsoft.com/office/drawing/2014/main" xmlns="" id="{FFC514B9-95FB-485B-B1AD-4193B2310907}"/>
              </a:ext>
            </a:extLst>
          </p:cNvPr>
          <p:cNvSpPr>
            <a:spLocks noGrp="1"/>
          </p:cNvSpPr>
          <p:nvPr>
            <p:ph type="chart" sz="quarter" idx="11"/>
          </p:nvPr>
        </p:nvSpPr>
        <p:spPr>
          <a:xfrm>
            <a:off x="4680350" y="1824707"/>
            <a:ext cx="4157663" cy="1963738"/>
          </a:xfrm>
          <a:prstGeom prst="rect">
            <a:avLst/>
          </a:prstGeom>
        </p:spPr>
        <p:txBody>
          <a:bodyPr anchor="ctr"/>
          <a:lstStyle>
            <a:lvl1pPr algn="ctr">
              <a:defRPr/>
            </a:lvl1pPr>
          </a:lstStyle>
          <a:p>
            <a:r>
              <a:rPr lang="en-US" smtClean="0"/>
              <a:t>Click icon to add chart</a:t>
            </a:r>
            <a:endParaRPr lang="pt-PT"/>
          </a:p>
        </p:txBody>
      </p:sp>
      <p:sp>
        <p:nvSpPr>
          <p:cNvPr id="22" name="Text Placeholder 4">
            <a:extLst>
              <a:ext uri="{FF2B5EF4-FFF2-40B4-BE49-F238E27FC236}">
                <a16:creationId xmlns:a16="http://schemas.microsoft.com/office/drawing/2014/main" xmlns="" id="{212267A8-F086-40EB-BC5F-D9FE81725052}"/>
              </a:ext>
            </a:extLst>
          </p:cNvPr>
          <p:cNvSpPr>
            <a:spLocks noGrp="1"/>
          </p:cNvSpPr>
          <p:nvPr>
            <p:ph type="body" sz="quarter" idx="15" hasCustomPrompt="1"/>
          </p:nvPr>
        </p:nvSpPr>
        <p:spPr>
          <a:xfrm>
            <a:off x="4680350" y="1412882"/>
            <a:ext cx="4157663"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2"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5" name="Text Placeholder 4">
            <a:extLst>
              <a:ext uri="{FF2B5EF4-FFF2-40B4-BE49-F238E27FC236}">
                <a16:creationId xmlns:a16="http://schemas.microsoft.com/office/drawing/2014/main" xmlns="" id="{7B710EB7-4E56-449A-B5D4-12A5A50A258D}"/>
              </a:ext>
            </a:extLst>
          </p:cNvPr>
          <p:cNvSpPr>
            <a:spLocks noGrp="1"/>
          </p:cNvSpPr>
          <p:nvPr>
            <p:ph type="body" sz="quarter" idx="16" hasCustomPrompt="1"/>
          </p:nvPr>
        </p:nvSpPr>
        <p:spPr>
          <a:xfrm>
            <a:off x="305991" y="4081449"/>
            <a:ext cx="4157663"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6" name="Chart Placeholder 16">
            <a:extLst>
              <a:ext uri="{FF2B5EF4-FFF2-40B4-BE49-F238E27FC236}">
                <a16:creationId xmlns:a16="http://schemas.microsoft.com/office/drawing/2014/main" xmlns="" id="{6093AB2F-A9E2-4259-8D2A-0E33C88FF1BC}"/>
              </a:ext>
            </a:extLst>
          </p:cNvPr>
          <p:cNvSpPr>
            <a:spLocks noGrp="1"/>
          </p:cNvSpPr>
          <p:nvPr>
            <p:ph type="chart" sz="quarter" idx="17"/>
          </p:nvPr>
        </p:nvSpPr>
        <p:spPr>
          <a:xfrm>
            <a:off x="305991" y="4478079"/>
            <a:ext cx="4157663" cy="1963738"/>
          </a:xfrm>
          <a:prstGeom prst="rect">
            <a:avLst/>
          </a:prstGeom>
        </p:spPr>
        <p:txBody>
          <a:bodyPr anchor="ctr"/>
          <a:lstStyle>
            <a:lvl1pPr algn="ctr">
              <a:defRPr/>
            </a:lvl1pPr>
          </a:lstStyle>
          <a:p>
            <a:r>
              <a:rPr lang="en-US" smtClean="0"/>
              <a:t>Click icon to add chart</a:t>
            </a:r>
            <a:endParaRPr lang="pt-PT"/>
          </a:p>
        </p:txBody>
      </p:sp>
      <p:sp>
        <p:nvSpPr>
          <p:cNvPr id="27" name="Chart Placeholder 16">
            <a:extLst>
              <a:ext uri="{FF2B5EF4-FFF2-40B4-BE49-F238E27FC236}">
                <a16:creationId xmlns:a16="http://schemas.microsoft.com/office/drawing/2014/main" xmlns="" id="{FFC514B9-95FB-485B-B1AD-4193B2310907}"/>
              </a:ext>
            </a:extLst>
          </p:cNvPr>
          <p:cNvSpPr>
            <a:spLocks noGrp="1"/>
          </p:cNvSpPr>
          <p:nvPr>
            <p:ph type="chart" sz="quarter" idx="18"/>
          </p:nvPr>
        </p:nvSpPr>
        <p:spPr>
          <a:xfrm>
            <a:off x="4680350" y="4478079"/>
            <a:ext cx="4157663" cy="1963738"/>
          </a:xfrm>
          <a:prstGeom prst="rect">
            <a:avLst/>
          </a:prstGeom>
        </p:spPr>
        <p:txBody>
          <a:bodyPr anchor="ctr"/>
          <a:lstStyle>
            <a:lvl1pPr algn="ctr">
              <a:defRPr/>
            </a:lvl1pPr>
          </a:lstStyle>
          <a:p>
            <a:r>
              <a:rPr lang="en-US" smtClean="0"/>
              <a:t>Click icon to add chart</a:t>
            </a:r>
            <a:endParaRPr lang="pt-PT"/>
          </a:p>
        </p:txBody>
      </p:sp>
      <p:sp>
        <p:nvSpPr>
          <p:cNvPr id="28" name="Text Placeholder 4">
            <a:extLst>
              <a:ext uri="{FF2B5EF4-FFF2-40B4-BE49-F238E27FC236}">
                <a16:creationId xmlns:a16="http://schemas.microsoft.com/office/drawing/2014/main" xmlns="" id="{212267A8-F086-40EB-BC5F-D9FE81725052}"/>
              </a:ext>
            </a:extLst>
          </p:cNvPr>
          <p:cNvSpPr>
            <a:spLocks noGrp="1"/>
          </p:cNvSpPr>
          <p:nvPr>
            <p:ph type="body" sz="quarter" idx="19" hasCustomPrompt="1"/>
          </p:nvPr>
        </p:nvSpPr>
        <p:spPr>
          <a:xfrm>
            <a:off x="4680350" y="4066247"/>
            <a:ext cx="4157663"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9"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093753981"/>
      </p:ext>
    </p:extLst>
  </p:cSld>
  <p:clrMapOvr>
    <a:overrideClrMapping bg1="lt1" tx1="dk1" bg2="lt2" tx2="dk2" accent1="accent1" accent2="accent2" accent3="accent3" accent4="accent4" accent5="accent5" accent6="accent6" hlink="hlink" folHlink="folHlink"/>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Agenda with Bullets">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xmlns="" id="{10113F8D-52D8-4246-B9BC-1A6D3EF8C72C}"/>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b="25000"/>
          <a:stretch>
            <a:fillRect/>
          </a:stretch>
        </p:blipFill>
        <p:spPr>
          <a:xfrm>
            <a:off x="0" y="1485900"/>
            <a:ext cx="4817324" cy="5372100"/>
          </a:xfrm>
          <a:custGeom>
            <a:avLst/>
            <a:gdLst>
              <a:gd name="connsiteX0" fmla="*/ 0 w 6149773"/>
              <a:gd name="connsiteY0" fmla="*/ 0 h 5143500"/>
              <a:gd name="connsiteX1" fmla="*/ 6149773 w 6149773"/>
              <a:gd name="connsiteY1" fmla="*/ 0 h 5143500"/>
              <a:gd name="connsiteX2" fmla="*/ 6149773 w 6149773"/>
              <a:gd name="connsiteY2" fmla="*/ 5143500 h 5143500"/>
              <a:gd name="connsiteX3" fmla="*/ 0 w 6149773"/>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6149773" h="5143500">
                <a:moveTo>
                  <a:pt x="0" y="0"/>
                </a:moveTo>
                <a:lnTo>
                  <a:pt x="6149773" y="0"/>
                </a:lnTo>
                <a:lnTo>
                  <a:pt x="6149773" y="5143500"/>
                </a:lnTo>
                <a:lnTo>
                  <a:pt x="0" y="5143500"/>
                </a:lnTo>
                <a:close/>
              </a:path>
            </a:pathLst>
          </a:custGeom>
        </p:spPr>
      </p:pic>
      <p:sp>
        <p:nvSpPr>
          <p:cNvPr id="39" name="Text Placeholder 7">
            <a:extLst>
              <a:ext uri="{FF2B5EF4-FFF2-40B4-BE49-F238E27FC236}">
                <a16:creationId xmlns:a16="http://schemas.microsoft.com/office/drawing/2014/main" xmlns="" id="{3E908611-FBB7-4987-BE0F-F09EAF1FFC80}"/>
              </a:ext>
            </a:extLst>
          </p:cNvPr>
          <p:cNvSpPr>
            <a:spLocks noGrp="1"/>
          </p:cNvSpPr>
          <p:nvPr>
            <p:ph type="body" sz="quarter" idx="11" hasCustomPrompt="1"/>
          </p:nvPr>
        </p:nvSpPr>
        <p:spPr>
          <a:xfrm>
            <a:off x="6056712" y="1268413"/>
            <a:ext cx="27813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a16="http://schemas.microsoft.com/office/drawing/2014/main" xmlns="" id="{306025B9-0362-4974-8920-7C764289CBA0}"/>
              </a:ext>
            </a:extLst>
          </p:cNvPr>
          <p:cNvSpPr>
            <a:spLocks noGrp="1"/>
          </p:cNvSpPr>
          <p:nvPr>
            <p:ph type="body" sz="quarter" idx="12" hasCustomPrompt="1"/>
          </p:nvPr>
        </p:nvSpPr>
        <p:spPr>
          <a:xfrm>
            <a:off x="6056712" y="1927538"/>
            <a:ext cx="2781301" cy="555448"/>
          </a:xfrm>
          <a:prstGeom prst="rect">
            <a:avLst/>
          </a:prstGeom>
        </p:spPr>
        <p:txBody>
          <a:bodyPr anchor="ctr">
            <a:noAutofit/>
          </a:bodyPr>
          <a:lstStyle>
            <a:lvl1pPr marL="0" marR="0" indent="0" algn="l" defTabSz="914400" rtl="0" eaLnBrk="1" fontAlgn="auto" latinLnBrk="0" hangingPunct="1">
              <a:lnSpc>
                <a:spcPts val="1600"/>
              </a:lnSpc>
              <a:spcBef>
                <a:spcPts val="0"/>
              </a:spcBef>
              <a:spcAft>
                <a:spcPts val="600"/>
              </a:spcAft>
              <a:buClrTx/>
              <a:buSzTx/>
              <a:buFont typeface="Arial" panose="020B0604020202020204" pitchFamily="34" charset="0"/>
              <a:buNone/>
              <a:tabLs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1" name="Text Placeholder 7">
            <a:extLst>
              <a:ext uri="{FF2B5EF4-FFF2-40B4-BE49-F238E27FC236}">
                <a16:creationId xmlns:a16="http://schemas.microsoft.com/office/drawing/2014/main" xmlns="" id="{257644F2-F28D-4087-B791-1E7F26C4AD1C}"/>
              </a:ext>
            </a:extLst>
          </p:cNvPr>
          <p:cNvSpPr>
            <a:spLocks noGrp="1"/>
          </p:cNvSpPr>
          <p:nvPr>
            <p:ph type="body" sz="quarter" idx="13" hasCustomPrompt="1"/>
          </p:nvPr>
        </p:nvSpPr>
        <p:spPr>
          <a:xfrm>
            <a:off x="6056712" y="2586663"/>
            <a:ext cx="27813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2" name="Text Placeholder 7">
            <a:extLst>
              <a:ext uri="{FF2B5EF4-FFF2-40B4-BE49-F238E27FC236}">
                <a16:creationId xmlns:a16="http://schemas.microsoft.com/office/drawing/2014/main" xmlns="" id="{25F62A33-F672-4099-9B72-9B2267F22ACF}"/>
              </a:ext>
            </a:extLst>
          </p:cNvPr>
          <p:cNvSpPr>
            <a:spLocks noGrp="1"/>
          </p:cNvSpPr>
          <p:nvPr>
            <p:ph type="body" sz="quarter" idx="14" hasCustomPrompt="1"/>
          </p:nvPr>
        </p:nvSpPr>
        <p:spPr>
          <a:xfrm>
            <a:off x="6056712" y="3245788"/>
            <a:ext cx="27813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7">
            <a:extLst>
              <a:ext uri="{FF2B5EF4-FFF2-40B4-BE49-F238E27FC236}">
                <a16:creationId xmlns:a16="http://schemas.microsoft.com/office/drawing/2014/main" xmlns="" id="{72FF6EE1-C46D-4DEB-A508-49B5101CF26E}"/>
              </a:ext>
            </a:extLst>
          </p:cNvPr>
          <p:cNvSpPr>
            <a:spLocks noGrp="1"/>
          </p:cNvSpPr>
          <p:nvPr>
            <p:ph type="body" sz="quarter" idx="15" hasCustomPrompt="1"/>
          </p:nvPr>
        </p:nvSpPr>
        <p:spPr>
          <a:xfrm>
            <a:off x="6056712" y="3904913"/>
            <a:ext cx="27813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4" name="Text Placeholder 7">
            <a:extLst>
              <a:ext uri="{FF2B5EF4-FFF2-40B4-BE49-F238E27FC236}">
                <a16:creationId xmlns:a16="http://schemas.microsoft.com/office/drawing/2014/main" xmlns="" id="{931D06D9-EA9B-42A0-81EE-D669D6CA5F33}"/>
              </a:ext>
            </a:extLst>
          </p:cNvPr>
          <p:cNvSpPr>
            <a:spLocks noGrp="1"/>
          </p:cNvSpPr>
          <p:nvPr>
            <p:ph type="body" sz="quarter" idx="16" hasCustomPrompt="1"/>
          </p:nvPr>
        </p:nvSpPr>
        <p:spPr>
          <a:xfrm>
            <a:off x="6056712" y="4564038"/>
            <a:ext cx="27813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5" name="Text Placeholder 7">
            <a:extLst>
              <a:ext uri="{FF2B5EF4-FFF2-40B4-BE49-F238E27FC236}">
                <a16:creationId xmlns:a16="http://schemas.microsoft.com/office/drawing/2014/main" xmlns="" id="{EFEA829A-6217-4965-B7BD-6BC37F7849AB}"/>
              </a:ext>
            </a:extLst>
          </p:cNvPr>
          <p:cNvSpPr>
            <a:spLocks noGrp="1"/>
          </p:cNvSpPr>
          <p:nvPr>
            <p:ph type="body" sz="quarter" idx="17" hasCustomPrompt="1"/>
          </p:nvPr>
        </p:nvSpPr>
        <p:spPr>
          <a:xfrm>
            <a:off x="6056712" y="5223163"/>
            <a:ext cx="27813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6" name="Text Placeholder 7">
            <a:extLst>
              <a:ext uri="{FF2B5EF4-FFF2-40B4-BE49-F238E27FC236}">
                <a16:creationId xmlns:a16="http://schemas.microsoft.com/office/drawing/2014/main" xmlns="" id="{E05DDB93-91CA-4BAF-9D63-E4134B435D8F}"/>
              </a:ext>
            </a:extLst>
          </p:cNvPr>
          <p:cNvSpPr>
            <a:spLocks noGrp="1"/>
          </p:cNvSpPr>
          <p:nvPr>
            <p:ph type="body" sz="quarter" idx="18" hasCustomPrompt="1"/>
          </p:nvPr>
        </p:nvSpPr>
        <p:spPr>
          <a:xfrm>
            <a:off x="6056712" y="5882286"/>
            <a:ext cx="27813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8" name="Picture Placeholder 47">
            <a:extLst>
              <a:ext uri="{FF2B5EF4-FFF2-40B4-BE49-F238E27FC236}">
                <a16:creationId xmlns:a16="http://schemas.microsoft.com/office/drawing/2014/main" xmlns="" id="{51CA337D-4B25-44C1-847A-AC0D74277B60}"/>
              </a:ext>
            </a:extLst>
          </p:cNvPr>
          <p:cNvSpPr>
            <a:spLocks noGrp="1"/>
          </p:cNvSpPr>
          <p:nvPr>
            <p:ph type="pic" sz="quarter" idx="19"/>
          </p:nvPr>
        </p:nvSpPr>
        <p:spPr>
          <a:xfrm>
            <a:off x="2" y="1381125"/>
            <a:ext cx="5620941" cy="5476875"/>
          </a:xfrm>
          <a:prstGeom prst="rect">
            <a:avLst/>
          </a:prstGeom>
        </p:spPr>
        <p:txBody>
          <a:bodyPr anchor="ctr"/>
          <a:lstStyle>
            <a:lvl1pPr algn="ctr">
              <a:defRPr/>
            </a:lvl1pPr>
          </a:lstStyle>
          <a:p>
            <a:r>
              <a:rPr lang="en-US" smtClean="0"/>
              <a:t>Click icon to add picture</a:t>
            </a:r>
            <a:endParaRPr lang="pt-PT"/>
          </a:p>
        </p:txBody>
      </p:sp>
      <p:sp>
        <p:nvSpPr>
          <p:cNvPr id="13"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5"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4"/>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357477877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ext with Shapes - Layout3">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xmlns="" id="{45848EA7-8D7C-4A7B-9182-7C1202EDBFB1}"/>
              </a:ext>
            </a:extLst>
          </p:cNvPr>
          <p:cNvSpPr/>
          <p:nvPr userDrawn="1"/>
        </p:nvSpPr>
        <p:spPr>
          <a:xfrm>
            <a:off x="4162594" y="732976"/>
            <a:ext cx="4981409" cy="6125027"/>
          </a:xfrm>
          <a:custGeom>
            <a:avLst/>
            <a:gdLst>
              <a:gd name="connsiteX0" fmla="*/ 4389354 w 6641878"/>
              <a:gd name="connsiteY0" fmla="*/ 775 h 6125027"/>
              <a:gd name="connsiteX1" fmla="*/ 6309188 w 6641878"/>
              <a:gd name="connsiteY1" fmla="*/ 158122 h 6125027"/>
              <a:gd name="connsiteX2" fmla="*/ 6641878 w 6641878"/>
              <a:gd name="connsiteY2" fmla="*/ 218708 h 6125027"/>
              <a:gd name="connsiteX3" fmla="*/ 6641878 w 6641878"/>
              <a:gd name="connsiteY3" fmla="*/ 6125027 h 6125027"/>
              <a:gd name="connsiteX4" fmla="*/ 0 w 6641878"/>
              <a:gd name="connsiteY4" fmla="*/ 6125027 h 6125027"/>
              <a:gd name="connsiteX5" fmla="*/ 90624 w 6641878"/>
              <a:gd name="connsiteY5" fmla="*/ 5875088 h 6125027"/>
              <a:gd name="connsiteX6" fmla="*/ 3403890 w 6641878"/>
              <a:gd name="connsiteY6" fmla="*/ 22965 h 6125027"/>
              <a:gd name="connsiteX7" fmla="*/ 4389354 w 6641878"/>
              <a:gd name="connsiteY7" fmla="*/ 775 h 612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41878" h="6125027">
                <a:moveTo>
                  <a:pt x="4389354" y="775"/>
                </a:moveTo>
                <a:cubicBezTo>
                  <a:pt x="5042595" y="7500"/>
                  <a:pt x="5686424" y="58155"/>
                  <a:pt x="6309188" y="158122"/>
                </a:cubicBezTo>
                <a:lnTo>
                  <a:pt x="6641878" y="218708"/>
                </a:lnTo>
                <a:lnTo>
                  <a:pt x="6641878" y="6125027"/>
                </a:lnTo>
                <a:lnTo>
                  <a:pt x="0" y="6125027"/>
                </a:lnTo>
                <a:lnTo>
                  <a:pt x="90624" y="5875088"/>
                </a:lnTo>
                <a:cubicBezTo>
                  <a:pt x="963229" y="3633055"/>
                  <a:pt x="2980348" y="1576261"/>
                  <a:pt x="3403890" y="22965"/>
                </a:cubicBezTo>
                <a:cubicBezTo>
                  <a:pt x="3733760" y="5034"/>
                  <a:pt x="4062734" y="-2587"/>
                  <a:pt x="4389354" y="775"/>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7" name="Text Placeholder 7">
            <a:extLst>
              <a:ext uri="{FF2B5EF4-FFF2-40B4-BE49-F238E27FC236}">
                <a16:creationId xmlns:a16="http://schemas.microsoft.com/office/drawing/2014/main" xmlns="" id="{B223EFB8-88D3-4227-B238-464A474B852E}"/>
              </a:ext>
            </a:extLst>
          </p:cNvPr>
          <p:cNvSpPr>
            <a:spLocks noGrp="1"/>
          </p:cNvSpPr>
          <p:nvPr>
            <p:ph type="body" sz="quarter" idx="12" hasCustomPrompt="1"/>
          </p:nvPr>
        </p:nvSpPr>
        <p:spPr>
          <a:xfrm>
            <a:off x="1533528" y="3913792"/>
            <a:ext cx="224582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8" name="Text Placeholder 7">
            <a:extLst>
              <a:ext uri="{FF2B5EF4-FFF2-40B4-BE49-F238E27FC236}">
                <a16:creationId xmlns:a16="http://schemas.microsoft.com/office/drawing/2014/main" xmlns="" id="{274C953F-F6D9-4EEF-A914-7C47201B5536}"/>
              </a:ext>
            </a:extLst>
          </p:cNvPr>
          <p:cNvSpPr>
            <a:spLocks noGrp="1"/>
          </p:cNvSpPr>
          <p:nvPr>
            <p:ph type="body" sz="quarter" idx="13" hasCustomPrompt="1"/>
          </p:nvPr>
        </p:nvSpPr>
        <p:spPr>
          <a:xfrm>
            <a:off x="1533528" y="5111406"/>
            <a:ext cx="224582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5" name="Text Placeholder 7">
            <a:extLst>
              <a:ext uri="{FF2B5EF4-FFF2-40B4-BE49-F238E27FC236}">
                <a16:creationId xmlns:a16="http://schemas.microsoft.com/office/drawing/2014/main" xmlns="" id="{053B0AF9-F410-4C47-9D9C-CAC9890E4210}"/>
              </a:ext>
            </a:extLst>
          </p:cNvPr>
          <p:cNvSpPr>
            <a:spLocks noGrp="1"/>
          </p:cNvSpPr>
          <p:nvPr>
            <p:ph type="body" sz="quarter" idx="10" hasCustomPrompt="1"/>
          </p:nvPr>
        </p:nvSpPr>
        <p:spPr>
          <a:xfrm>
            <a:off x="305994" y="1413990"/>
            <a:ext cx="4723421" cy="894840"/>
          </a:xfrm>
          <a:prstGeom prst="rect">
            <a:avLst/>
          </a:prstGeom>
        </p:spPr>
        <p:txBody>
          <a:bodyPr>
            <a:noAutofit/>
          </a:bodyPr>
          <a:lstStyle>
            <a:lvl1pPr>
              <a:lnSpc>
                <a:spcPts val="2200"/>
              </a:lnSpc>
              <a:defRPr sz="1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6" name="Text Placeholder 7">
            <a:extLst>
              <a:ext uri="{FF2B5EF4-FFF2-40B4-BE49-F238E27FC236}">
                <a16:creationId xmlns:a16="http://schemas.microsoft.com/office/drawing/2014/main" xmlns="" id="{4C26CB88-1502-4963-9C3F-B1DA1792174C}"/>
              </a:ext>
            </a:extLst>
          </p:cNvPr>
          <p:cNvSpPr>
            <a:spLocks noGrp="1"/>
          </p:cNvSpPr>
          <p:nvPr>
            <p:ph type="body" sz="quarter" idx="11" hasCustomPrompt="1"/>
          </p:nvPr>
        </p:nvSpPr>
        <p:spPr>
          <a:xfrm>
            <a:off x="1533528" y="2611604"/>
            <a:ext cx="224582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a16="http://schemas.microsoft.com/office/drawing/2014/main" xmlns="" id="{14E8646B-8451-4052-9B50-DB60E346C8FA}"/>
              </a:ext>
            </a:extLst>
          </p:cNvPr>
          <p:cNvSpPr>
            <a:spLocks noGrp="1"/>
          </p:cNvSpPr>
          <p:nvPr>
            <p:ph type="body" sz="quarter" idx="14" hasCustomPrompt="1"/>
          </p:nvPr>
        </p:nvSpPr>
        <p:spPr>
          <a:xfrm>
            <a:off x="5544108" y="5276728"/>
            <a:ext cx="3293902" cy="729525"/>
          </a:xfrm>
          <a:prstGeom prst="rect">
            <a:avLst/>
          </a:prstGeom>
        </p:spPr>
        <p:txBody>
          <a:bodyPr>
            <a:noAutofit/>
          </a:bodyPr>
          <a:lstStyle>
            <a:lvl1pPr algn="r">
              <a:lnSpc>
                <a:spcPts val="1800"/>
              </a:lnSpc>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42">
            <a:extLst>
              <a:ext uri="{FF2B5EF4-FFF2-40B4-BE49-F238E27FC236}">
                <a16:creationId xmlns:a16="http://schemas.microsoft.com/office/drawing/2014/main" xmlns="" id="{A06380E9-5885-470D-9428-A5F69B32620C}"/>
              </a:ext>
            </a:extLst>
          </p:cNvPr>
          <p:cNvSpPr>
            <a:spLocks noGrp="1"/>
          </p:cNvSpPr>
          <p:nvPr>
            <p:ph type="body" sz="quarter" idx="15" hasCustomPrompt="1"/>
          </p:nvPr>
        </p:nvSpPr>
        <p:spPr>
          <a:xfrm>
            <a:off x="5544108" y="4140771"/>
            <a:ext cx="3293902" cy="974725"/>
          </a:xfrm>
          <a:prstGeom prst="rect">
            <a:avLst/>
          </a:prstGeom>
        </p:spPr>
        <p:txBody>
          <a:bodyPr anchor="b">
            <a:noAutofit/>
          </a:bodyPr>
          <a:lstStyle>
            <a:lvl1pPr algn="r">
              <a:lnSpc>
                <a:spcPts val="3000"/>
              </a:lnSpc>
              <a:defRPr sz="2600">
                <a:solidFill>
                  <a:schemeClr val="bg1"/>
                </a:solidFill>
              </a:defRPr>
            </a:lvl1pPr>
          </a:lstStyle>
          <a:p>
            <a:pPr lvl="0"/>
            <a:r>
              <a:rPr lang="en-US" dirty="0"/>
              <a:t>Click to add subtitle</a:t>
            </a:r>
          </a:p>
        </p:txBody>
      </p:sp>
      <p:sp>
        <p:nvSpPr>
          <p:cNvPr id="10"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1" name="Retângulo 43">
            <a:extLst>
              <a:ext uri="{FF2B5EF4-FFF2-40B4-BE49-F238E27FC236}">
                <a16:creationId xmlns:a16="http://schemas.microsoft.com/office/drawing/2014/main" xmlns="" id="{25FC8637-25BD-4C09-AF25-56B4243DAB3D}"/>
              </a:ext>
            </a:extLst>
          </p:cNvPr>
          <p:cNvSpPr/>
          <p:nvPr userDrawn="1"/>
        </p:nvSpPr>
        <p:spPr>
          <a:xfrm>
            <a:off x="8658796" y="6555758"/>
            <a:ext cx="360996"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13"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23746742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ingle Profile">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xmlns="" id="{F5F5AEA1-6A77-4676-B8B3-EF658F5F8430}"/>
              </a:ext>
            </a:extLst>
          </p:cNvPr>
          <p:cNvSpPr/>
          <p:nvPr userDrawn="1"/>
        </p:nvSpPr>
        <p:spPr>
          <a:xfrm>
            <a:off x="0" y="2698314"/>
            <a:ext cx="4696606" cy="4159686"/>
          </a:xfrm>
          <a:custGeom>
            <a:avLst/>
            <a:gdLst>
              <a:gd name="connsiteX0" fmla="*/ 2836724 w 6262141"/>
              <a:gd name="connsiteY0" fmla="*/ 775 h 4159686"/>
              <a:gd name="connsiteX1" fmla="*/ 3822188 w 6262141"/>
              <a:gd name="connsiteY1" fmla="*/ 22965 h 4159686"/>
              <a:gd name="connsiteX2" fmla="*/ 5982756 w 6262141"/>
              <a:gd name="connsiteY2" fmla="*/ 3706589 h 4159686"/>
              <a:gd name="connsiteX3" fmla="*/ 6262141 w 6262141"/>
              <a:gd name="connsiteY3" fmla="*/ 4159686 h 4159686"/>
              <a:gd name="connsiteX4" fmla="*/ 0 w 6262141"/>
              <a:gd name="connsiteY4" fmla="*/ 4159686 h 4159686"/>
              <a:gd name="connsiteX5" fmla="*/ 0 w 6262141"/>
              <a:gd name="connsiteY5" fmla="*/ 3700458 h 4159686"/>
              <a:gd name="connsiteX6" fmla="*/ 0 w 6262141"/>
              <a:gd name="connsiteY6" fmla="*/ 3329154 h 4159686"/>
              <a:gd name="connsiteX7" fmla="*/ 0 w 6262141"/>
              <a:gd name="connsiteY7" fmla="*/ 2944589 h 4159686"/>
              <a:gd name="connsiteX8" fmla="*/ 0 w 6262141"/>
              <a:gd name="connsiteY8" fmla="*/ 2546533 h 4159686"/>
              <a:gd name="connsiteX9" fmla="*/ 0 w 6262141"/>
              <a:gd name="connsiteY9" fmla="*/ 2134752 h 4159686"/>
              <a:gd name="connsiteX10" fmla="*/ 0 w 6262141"/>
              <a:gd name="connsiteY10" fmla="*/ 1709014 h 4159686"/>
              <a:gd name="connsiteX11" fmla="*/ 0 w 6262141"/>
              <a:gd name="connsiteY11" fmla="*/ 1269085 h 4159686"/>
              <a:gd name="connsiteX12" fmla="*/ 0 w 6262141"/>
              <a:gd name="connsiteY12" fmla="*/ 814735 h 4159686"/>
              <a:gd name="connsiteX13" fmla="*/ 0 w 6262141"/>
              <a:gd name="connsiteY13" fmla="*/ 345728 h 4159686"/>
              <a:gd name="connsiteX14" fmla="*/ 2836724 w 6262141"/>
              <a:gd name="connsiteY14" fmla="*/ 775 h 415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141" h="4159686">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36" name="Text Placeholder 30">
            <a:extLst>
              <a:ext uri="{FF2B5EF4-FFF2-40B4-BE49-F238E27FC236}">
                <a16:creationId xmlns:a16="http://schemas.microsoft.com/office/drawing/2014/main" xmlns="" id="{A694DB54-BE04-4A4E-A6EE-DAEE5E62E607}"/>
              </a:ext>
            </a:extLst>
          </p:cNvPr>
          <p:cNvSpPr>
            <a:spLocks noGrp="1"/>
          </p:cNvSpPr>
          <p:nvPr>
            <p:ph type="body" sz="quarter" idx="22" hasCustomPrompt="1"/>
          </p:nvPr>
        </p:nvSpPr>
        <p:spPr>
          <a:xfrm>
            <a:off x="6574870" y="1370345"/>
            <a:ext cx="2263140" cy="4684811"/>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5" name="Text Placeholder 4">
            <a:extLst>
              <a:ext uri="{FF2B5EF4-FFF2-40B4-BE49-F238E27FC236}">
                <a16:creationId xmlns:a16="http://schemas.microsoft.com/office/drawing/2014/main" xmlns="" id="{E2060C84-FD71-4961-82B4-7C268461CC65}"/>
              </a:ext>
            </a:extLst>
          </p:cNvPr>
          <p:cNvSpPr>
            <a:spLocks noGrp="1"/>
          </p:cNvSpPr>
          <p:nvPr>
            <p:ph type="body" sz="quarter" idx="21" hasCustomPrompt="1"/>
          </p:nvPr>
        </p:nvSpPr>
        <p:spPr>
          <a:xfrm>
            <a:off x="6574870" y="948200"/>
            <a:ext cx="226314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4">
            <a:extLst>
              <a:ext uri="{FF2B5EF4-FFF2-40B4-BE49-F238E27FC236}">
                <a16:creationId xmlns:a16="http://schemas.microsoft.com/office/drawing/2014/main" xmlns="" id="{2004AAFC-35BA-48A1-8C05-845440E48D80}"/>
              </a:ext>
            </a:extLst>
          </p:cNvPr>
          <p:cNvSpPr>
            <a:spLocks noGrp="1"/>
          </p:cNvSpPr>
          <p:nvPr>
            <p:ph type="body" sz="quarter" idx="18" hasCustomPrompt="1"/>
          </p:nvPr>
        </p:nvSpPr>
        <p:spPr>
          <a:xfrm>
            <a:off x="4046924" y="948200"/>
            <a:ext cx="226314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26" name="Text Placeholder 4">
            <a:extLst>
              <a:ext uri="{FF2B5EF4-FFF2-40B4-BE49-F238E27FC236}">
                <a16:creationId xmlns:a16="http://schemas.microsoft.com/office/drawing/2014/main" xmlns="" id="{7E551D69-F21D-4601-B4BD-97ECB52F39D6}"/>
              </a:ext>
            </a:extLst>
          </p:cNvPr>
          <p:cNvSpPr>
            <a:spLocks noGrp="1"/>
          </p:cNvSpPr>
          <p:nvPr>
            <p:ph type="body" sz="quarter" idx="14" hasCustomPrompt="1"/>
          </p:nvPr>
        </p:nvSpPr>
        <p:spPr>
          <a:xfrm>
            <a:off x="587350" y="4963915"/>
            <a:ext cx="2472485" cy="331986"/>
          </a:xfrm>
          <a:prstGeom prst="rect">
            <a:avLst/>
          </a:prstGeom>
          <a:noFill/>
        </p:spPr>
        <p:txBody>
          <a:bodyPr anchor="ctr">
            <a:noAutofit/>
          </a:bodyPr>
          <a:lstStyle>
            <a:lvl1pPr algn="l">
              <a:defRPr sz="1600" b="1">
                <a:solidFill>
                  <a:schemeClr val="bg1"/>
                </a:solidFill>
              </a:defRPr>
            </a:lvl1pPr>
            <a:lvl2pPr>
              <a:defRPr sz="1400"/>
            </a:lvl2pPr>
            <a:lvl3pPr>
              <a:defRPr sz="1200"/>
            </a:lvl3pPr>
            <a:lvl4pPr>
              <a:defRPr sz="1100"/>
            </a:lvl4pPr>
            <a:lvl5pPr>
              <a:defRPr sz="1100"/>
            </a:lvl5pPr>
          </a:lstStyle>
          <a:p>
            <a:pPr lvl="0"/>
            <a:r>
              <a:rPr lang="en-US" dirty="0"/>
              <a:t>Insert education </a:t>
            </a:r>
          </a:p>
        </p:txBody>
      </p:sp>
      <p:sp>
        <p:nvSpPr>
          <p:cNvPr id="23" name="Text Placeholder 4">
            <a:extLst>
              <a:ext uri="{FF2B5EF4-FFF2-40B4-BE49-F238E27FC236}">
                <a16:creationId xmlns:a16="http://schemas.microsoft.com/office/drawing/2014/main" xmlns="" id="{BC359575-5CC3-4B2F-91E7-19D6A150BE7B}"/>
              </a:ext>
            </a:extLst>
          </p:cNvPr>
          <p:cNvSpPr>
            <a:spLocks noGrp="1"/>
          </p:cNvSpPr>
          <p:nvPr>
            <p:ph type="body" sz="quarter" idx="13" hasCustomPrompt="1"/>
          </p:nvPr>
        </p:nvSpPr>
        <p:spPr>
          <a:xfrm>
            <a:off x="587350" y="3601846"/>
            <a:ext cx="2472485" cy="412363"/>
          </a:xfrm>
          <a:prstGeom prst="rect">
            <a:avLst/>
          </a:prstGeom>
          <a:noFill/>
        </p:spPr>
        <p:txBody>
          <a:bodyPr anchor="ctr">
            <a:noAutofit/>
          </a:bodyPr>
          <a:lstStyle>
            <a:lvl1pPr algn="l">
              <a:spcAft>
                <a:spcPts val="0"/>
              </a:spcAft>
              <a:defRPr sz="1800" b="1">
                <a:solidFill>
                  <a:schemeClr val="bg1"/>
                </a:solidFill>
              </a:defRPr>
            </a:lvl1pPr>
            <a:lvl2pPr>
              <a:defRPr sz="1400"/>
            </a:lvl2pPr>
            <a:lvl3pPr>
              <a:defRPr sz="1200"/>
            </a:lvl3pPr>
            <a:lvl4pPr>
              <a:defRPr sz="1100"/>
            </a:lvl4pPr>
            <a:lvl5pPr>
              <a:defRPr sz="1100"/>
            </a:lvl5pPr>
          </a:lstStyle>
          <a:p>
            <a:pPr lvl="0"/>
            <a:r>
              <a:rPr lang="en-US" dirty="0"/>
              <a:t>Insert Name</a:t>
            </a:r>
          </a:p>
        </p:txBody>
      </p:sp>
      <p:sp>
        <p:nvSpPr>
          <p:cNvPr id="24" name="Text Placeholder 7">
            <a:extLst>
              <a:ext uri="{FF2B5EF4-FFF2-40B4-BE49-F238E27FC236}">
                <a16:creationId xmlns:a16="http://schemas.microsoft.com/office/drawing/2014/main" xmlns="" id="{53745724-67BB-4475-9660-FEEE12268615}"/>
              </a:ext>
            </a:extLst>
          </p:cNvPr>
          <p:cNvSpPr>
            <a:spLocks noGrp="1"/>
          </p:cNvSpPr>
          <p:nvPr>
            <p:ph type="body" sz="quarter" idx="10" hasCustomPrompt="1"/>
          </p:nvPr>
        </p:nvSpPr>
        <p:spPr>
          <a:xfrm>
            <a:off x="586561" y="4029586"/>
            <a:ext cx="2478108" cy="894840"/>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27" name="Text Placeholder 7">
            <a:extLst>
              <a:ext uri="{FF2B5EF4-FFF2-40B4-BE49-F238E27FC236}">
                <a16:creationId xmlns:a16="http://schemas.microsoft.com/office/drawing/2014/main" xmlns="" id="{C78431F2-3F85-4748-A6BC-A08250A6D354}"/>
              </a:ext>
            </a:extLst>
          </p:cNvPr>
          <p:cNvSpPr>
            <a:spLocks noGrp="1"/>
          </p:cNvSpPr>
          <p:nvPr>
            <p:ph type="body" sz="quarter" idx="15" hasCustomPrompt="1"/>
          </p:nvPr>
        </p:nvSpPr>
        <p:spPr>
          <a:xfrm>
            <a:off x="586564" y="5286886"/>
            <a:ext cx="2473271" cy="713864"/>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31" name="Text Placeholder 30">
            <a:extLst>
              <a:ext uri="{FF2B5EF4-FFF2-40B4-BE49-F238E27FC236}">
                <a16:creationId xmlns:a16="http://schemas.microsoft.com/office/drawing/2014/main" xmlns="" id="{2F5FD05B-1971-40EF-87B3-AD5F161F8514}"/>
              </a:ext>
            </a:extLst>
          </p:cNvPr>
          <p:cNvSpPr>
            <a:spLocks noGrp="1"/>
          </p:cNvSpPr>
          <p:nvPr>
            <p:ph type="body" sz="quarter" idx="17" hasCustomPrompt="1"/>
          </p:nvPr>
        </p:nvSpPr>
        <p:spPr>
          <a:xfrm>
            <a:off x="4045331" y="1370346"/>
            <a:ext cx="2263140" cy="1951038"/>
          </a:xfrm>
          <a:prstGeom prst="rect">
            <a:avLst/>
          </a:prstGeom>
        </p:spPr>
        <p:txBody>
          <a:bodyPr>
            <a:noAutofit/>
          </a:bodyPr>
          <a:lstStyle>
            <a:lvl1pPr marL="233363" marR="0" indent="-233363"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3" name="Text Placeholder 4">
            <a:extLst>
              <a:ext uri="{FF2B5EF4-FFF2-40B4-BE49-F238E27FC236}">
                <a16:creationId xmlns:a16="http://schemas.microsoft.com/office/drawing/2014/main" xmlns="" id="{C387DD03-5B9B-4915-A35C-BA24C495D5E3}"/>
              </a:ext>
            </a:extLst>
          </p:cNvPr>
          <p:cNvSpPr>
            <a:spLocks noGrp="1"/>
          </p:cNvSpPr>
          <p:nvPr>
            <p:ph type="body" sz="quarter" idx="19" hasCustomPrompt="1"/>
          </p:nvPr>
        </p:nvSpPr>
        <p:spPr>
          <a:xfrm>
            <a:off x="4055172" y="3683544"/>
            <a:ext cx="226314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30">
            <a:extLst>
              <a:ext uri="{FF2B5EF4-FFF2-40B4-BE49-F238E27FC236}">
                <a16:creationId xmlns:a16="http://schemas.microsoft.com/office/drawing/2014/main" xmlns="" id="{F174517F-7F9E-4498-9850-A8027203156A}"/>
              </a:ext>
            </a:extLst>
          </p:cNvPr>
          <p:cNvSpPr>
            <a:spLocks noGrp="1"/>
          </p:cNvSpPr>
          <p:nvPr>
            <p:ph type="body" sz="quarter" idx="20" hasCustomPrompt="1"/>
          </p:nvPr>
        </p:nvSpPr>
        <p:spPr>
          <a:xfrm>
            <a:off x="4053579" y="4105691"/>
            <a:ext cx="2263140" cy="1951038"/>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13" name="Oval 20">
            <a:extLst>
              <a:ext uri="{FF2B5EF4-FFF2-40B4-BE49-F238E27FC236}">
                <a16:creationId xmlns:a16="http://schemas.microsoft.com/office/drawing/2014/main" xmlns="" id="{1EFB3510-D39A-47CF-8191-109DDF9E53D5}"/>
              </a:ext>
            </a:extLst>
          </p:cNvPr>
          <p:cNvSpPr/>
          <p:nvPr userDrawn="1"/>
        </p:nvSpPr>
        <p:spPr>
          <a:xfrm>
            <a:off x="571974" y="1028252"/>
            <a:ext cx="1956917" cy="246569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tx2"/>
                </a:solidFill>
                <a:latin typeface="+mj-lt"/>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258332367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ext with Filled Background">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332986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Placeholder 10">
            <a:extLst>
              <a:ext uri="{FF2B5EF4-FFF2-40B4-BE49-F238E27FC236}">
                <a16:creationId xmlns:a16="http://schemas.microsoft.com/office/drawing/2014/main" xmlns="" id="{709E13E3-3323-4A67-80E2-F9198122983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839" r="32420"/>
          <a:stretch/>
        </p:blipFill>
        <p:spPr>
          <a:xfrm>
            <a:off x="3190342" y="-2148"/>
            <a:ext cx="5953658" cy="6898276"/>
          </a:xfrm>
          <a:prstGeom prst="rect">
            <a:avLst/>
          </a:prstGeom>
        </p:spPr>
      </p:pic>
      <p:sp>
        <p:nvSpPr>
          <p:cNvPr id="8" name="Text Placeholder 7">
            <a:extLst>
              <a:ext uri="{FF2B5EF4-FFF2-40B4-BE49-F238E27FC236}">
                <a16:creationId xmlns:a16="http://schemas.microsoft.com/office/drawing/2014/main" xmlns="" id="{27CE2609-37DA-4C4C-BF45-E56CE85AA41D}"/>
              </a:ext>
            </a:extLst>
          </p:cNvPr>
          <p:cNvSpPr>
            <a:spLocks noGrp="1"/>
          </p:cNvSpPr>
          <p:nvPr>
            <p:ph type="body" sz="quarter" idx="10" hasCustomPrompt="1"/>
          </p:nvPr>
        </p:nvSpPr>
        <p:spPr>
          <a:xfrm>
            <a:off x="305993" y="3068960"/>
            <a:ext cx="5022093" cy="3375382"/>
          </a:xfrm>
          <a:prstGeom prst="rect">
            <a:avLst/>
          </a:prstGeom>
        </p:spPr>
        <p:txBody>
          <a:bodyPr>
            <a:noAutofit/>
          </a:bodyPr>
          <a:lstStyle>
            <a:lvl1pPr>
              <a:lnSpc>
                <a:spcPts val="2000"/>
              </a:lnSpc>
              <a:spcAft>
                <a:spcPts val="1800"/>
              </a:spcAft>
              <a:defRPr sz="1600">
                <a:solidFill>
                  <a:schemeClr val="bg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endParaRPr lang="pt-PT" dirty="0"/>
          </a:p>
        </p:txBody>
      </p:sp>
      <p:sp>
        <p:nvSpPr>
          <p:cNvPr id="10" name="Title Placeholder 1">
            <a:extLst>
              <a:ext uri="{FF2B5EF4-FFF2-40B4-BE49-F238E27FC236}">
                <a16:creationId xmlns:a16="http://schemas.microsoft.com/office/drawing/2014/main" xmlns="" id="{57798370-07F4-412F-86CE-30C026EA6825}"/>
              </a:ext>
            </a:extLst>
          </p:cNvPr>
          <p:cNvSpPr>
            <a:spLocks noGrp="1"/>
          </p:cNvSpPr>
          <p:nvPr>
            <p:ph type="title" hasCustomPrompt="1"/>
          </p:nvPr>
        </p:nvSpPr>
        <p:spPr>
          <a:xfrm>
            <a:off x="305992" y="2002973"/>
            <a:ext cx="7533476" cy="859536"/>
          </a:xfrm>
          <a:prstGeom prst="rect">
            <a:avLst/>
          </a:prstGeom>
        </p:spPr>
        <p:txBody>
          <a:bodyPr vert="horz" lIns="0" tIns="0" rIns="0" bIns="0" rtlCol="0" anchor="b">
            <a:normAutofit/>
          </a:bodyPr>
          <a:lstStyle>
            <a:lvl1pPr>
              <a:defRPr lang="pt-PT" dirty="0">
                <a:solidFill>
                  <a:schemeClr val="bg1"/>
                </a:solidFill>
              </a:defRPr>
            </a:lvl1pPr>
          </a:lstStyle>
          <a:p>
            <a:pPr lvl="0">
              <a:lnSpc>
                <a:spcPts val="3000"/>
              </a:lnSpc>
            </a:pPr>
            <a:r>
              <a:rPr lang="en-US" dirty="0"/>
              <a:t>Click to insert title</a:t>
            </a:r>
            <a:endParaRPr lang="pt-PT" dirty="0"/>
          </a:p>
        </p:txBody>
      </p:sp>
      <p:sp>
        <p:nvSpPr>
          <p:cNvPr id="6" name="Retângulo 43">
            <a:extLst>
              <a:ext uri="{FF2B5EF4-FFF2-40B4-BE49-F238E27FC236}">
                <a16:creationId xmlns:a16="http://schemas.microsoft.com/office/drawing/2014/main" xmlns="" id="{25FC8637-25BD-4C09-AF25-56B4243DAB3D}"/>
              </a:ext>
            </a:extLst>
          </p:cNvPr>
          <p:cNvSpPr/>
          <p:nvPr userDrawn="1"/>
        </p:nvSpPr>
        <p:spPr>
          <a:xfrm>
            <a:off x="8658796" y="6555758"/>
            <a:ext cx="360996"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7"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cxnSp>
        <p:nvCxnSpPr>
          <p:cNvPr id="9"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3"/>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651654949"/>
      </p:ext>
    </p:extLst>
  </p:cSld>
  <p:clrMapOvr>
    <a:masterClrMapping/>
  </p:clrMapOvr>
  <p:extLst mod="1">
    <p:ext uri="{DCECCB84-F9BA-43D5-87BE-67443E8EF086}">
      <p15:sldGuideLst xmlns:p15="http://schemas.microsoft.com/office/powerpoint/2012/main" xmlns="">
        <p15:guide id="1" orient="horz" pos="255" userDrawn="1">
          <p15:clr>
            <a:srgbClr val="FBAE40"/>
          </p15:clr>
        </p15:guide>
        <p15:guide id="2" pos="257" userDrawn="1">
          <p15:clr>
            <a:srgbClr val="FBAE40"/>
          </p15:clr>
        </p15:guide>
        <p15:guide id="3" pos="6879" userDrawn="1">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xmlns="" id="{27CE2609-37DA-4C4C-BF45-E56CE85AA41D}"/>
              </a:ext>
            </a:extLst>
          </p:cNvPr>
          <p:cNvSpPr>
            <a:spLocks noGrp="1"/>
          </p:cNvSpPr>
          <p:nvPr>
            <p:ph type="body" sz="quarter" idx="10" hasCustomPrompt="1"/>
          </p:nvPr>
        </p:nvSpPr>
        <p:spPr>
          <a:xfrm>
            <a:off x="305991" y="2010608"/>
            <a:ext cx="4157663" cy="4442581"/>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1" name="Text Placeholder 7">
            <a:extLst>
              <a:ext uri="{FF2B5EF4-FFF2-40B4-BE49-F238E27FC236}">
                <a16:creationId xmlns:a16="http://schemas.microsoft.com/office/drawing/2014/main" xmlns="" id="{4F279807-494A-45DD-A5C6-24F625316B92}"/>
              </a:ext>
            </a:extLst>
          </p:cNvPr>
          <p:cNvSpPr>
            <a:spLocks noGrp="1"/>
          </p:cNvSpPr>
          <p:nvPr>
            <p:ph type="body" sz="quarter" idx="11" hasCustomPrompt="1"/>
          </p:nvPr>
        </p:nvSpPr>
        <p:spPr>
          <a:xfrm>
            <a:off x="4680350" y="2010606"/>
            <a:ext cx="4137333" cy="4441372"/>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3" name="Text Placeholder 7">
            <a:extLst>
              <a:ext uri="{FF2B5EF4-FFF2-40B4-BE49-F238E27FC236}">
                <a16:creationId xmlns:a16="http://schemas.microsoft.com/office/drawing/2014/main" xmlns="" id="{D8D7F005-BA7C-423E-87B0-6782D88233F6}"/>
              </a:ext>
            </a:extLst>
          </p:cNvPr>
          <p:cNvSpPr>
            <a:spLocks noGrp="1"/>
          </p:cNvSpPr>
          <p:nvPr>
            <p:ph type="body" sz="quarter" idx="12" hasCustomPrompt="1"/>
          </p:nvPr>
        </p:nvSpPr>
        <p:spPr>
          <a:xfrm>
            <a:off x="305991" y="1420990"/>
            <a:ext cx="4157663"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14" name="Text Placeholder 7">
            <a:extLst>
              <a:ext uri="{FF2B5EF4-FFF2-40B4-BE49-F238E27FC236}">
                <a16:creationId xmlns:a16="http://schemas.microsoft.com/office/drawing/2014/main" xmlns="" id="{47BDC0DA-1585-454D-9E74-41D2AFC0FEE5}"/>
              </a:ext>
            </a:extLst>
          </p:cNvPr>
          <p:cNvSpPr>
            <a:spLocks noGrp="1"/>
          </p:cNvSpPr>
          <p:nvPr>
            <p:ph type="body" sz="quarter" idx="13" hasCustomPrompt="1"/>
          </p:nvPr>
        </p:nvSpPr>
        <p:spPr>
          <a:xfrm>
            <a:off x="4680350" y="1420990"/>
            <a:ext cx="4137333"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9" name="Title Placeholder 1">
            <a:extLst>
              <a:ext uri="{FF2B5EF4-FFF2-40B4-BE49-F238E27FC236}">
                <a16:creationId xmlns:a16="http://schemas.microsoft.com/office/drawing/2014/main" xmlns="" id="{6733E381-C11A-4F10-88ED-DDEA4B9167E2}"/>
              </a:ext>
            </a:extLst>
          </p:cNvPr>
          <p:cNvSpPr>
            <a:spLocks noGrp="1"/>
          </p:cNvSpPr>
          <p:nvPr>
            <p:ph type="title" hasCustomPrompt="1"/>
          </p:nvPr>
        </p:nvSpPr>
        <p:spPr>
          <a:xfrm>
            <a:off x="305992" y="404813"/>
            <a:ext cx="8208447" cy="865054"/>
          </a:xfrm>
          <a:prstGeom prst="rect">
            <a:avLst/>
          </a:prstGeom>
        </p:spPr>
        <p:txBody>
          <a:bodyPr vert="horz" lIns="0" tIns="0" rIns="0" bIns="0" rtlCol="0" anchor="t">
            <a:normAutofit/>
          </a:bodyPr>
          <a:lstStyle>
            <a:lvl1pPr>
              <a:defRPr lang="pt-PT" dirty="0">
                <a:solidFill>
                  <a:schemeClr val="tx2"/>
                </a:solidFill>
              </a:defRPr>
            </a:lvl1pPr>
          </a:lstStyle>
          <a:p>
            <a:pPr lvl="0">
              <a:lnSpc>
                <a:spcPts val="3000"/>
              </a:lnSpc>
            </a:pPr>
            <a:r>
              <a:rPr lang="en-US" dirty="0"/>
              <a:t>Click to insert title</a:t>
            </a:r>
            <a:endParaRPr lang="pt-PT" dirty="0"/>
          </a:p>
        </p:txBody>
      </p:sp>
      <p:sp>
        <p:nvSpPr>
          <p:cNvPr id="16"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75635130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hree column with content">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xmlns="" id="{279F1DAD-5BB1-4142-B838-01DB99370135}"/>
              </a:ext>
            </a:extLst>
          </p:cNvPr>
          <p:cNvSpPr/>
          <p:nvPr userDrawn="1"/>
        </p:nvSpPr>
        <p:spPr>
          <a:xfrm>
            <a:off x="0" y="4077072"/>
            <a:ext cx="9144000" cy="27809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9" name="Text Placeholder 4">
            <a:extLst>
              <a:ext uri="{FF2B5EF4-FFF2-40B4-BE49-F238E27FC236}">
                <a16:creationId xmlns:a16="http://schemas.microsoft.com/office/drawing/2014/main" xmlns="" id="{04C1CAD0-39C3-4CE2-A9E9-8CA99EFF5357}"/>
              </a:ext>
            </a:extLst>
          </p:cNvPr>
          <p:cNvSpPr>
            <a:spLocks noGrp="1"/>
          </p:cNvSpPr>
          <p:nvPr>
            <p:ph type="body" sz="quarter" idx="13" hasCustomPrompt="1"/>
          </p:nvPr>
        </p:nvSpPr>
        <p:spPr>
          <a:xfrm>
            <a:off x="319866" y="1423344"/>
            <a:ext cx="267462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4">
            <a:extLst>
              <a:ext uri="{FF2B5EF4-FFF2-40B4-BE49-F238E27FC236}">
                <a16:creationId xmlns:a16="http://schemas.microsoft.com/office/drawing/2014/main" xmlns="" id="{8D6FD04F-776D-4BC2-9828-DC149A95B778}"/>
              </a:ext>
            </a:extLst>
          </p:cNvPr>
          <p:cNvSpPr>
            <a:spLocks noGrp="1"/>
          </p:cNvSpPr>
          <p:nvPr>
            <p:ph type="body" sz="quarter" idx="27" hasCustomPrompt="1"/>
          </p:nvPr>
        </p:nvSpPr>
        <p:spPr>
          <a:xfrm>
            <a:off x="6163390" y="1423344"/>
            <a:ext cx="267462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9" name="Text Placeholder 4">
            <a:extLst>
              <a:ext uri="{FF2B5EF4-FFF2-40B4-BE49-F238E27FC236}">
                <a16:creationId xmlns:a16="http://schemas.microsoft.com/office/drawing/2014/main" xmlns="" id="{5A2CDF95-9D29-4775-8BEF-90BC5372B782}"/>
              </a:ext>
            </a:extLst>
          </p:cNvPr>
          <p:cNvSpPr>
            <a:spLocks noGrp="1"/>
          </p:cNvSpPr>
          <p:nvPr>
            <p:ph type="body" sz="quarter" idx="29" hasCustomPrompt="1"/>
          </p:nvPr>
        </p:nvSpPr>
        <p:spPr>
          <a:xfrm>
            <a:off x="3241628" y="1423344"/>
            <a:ext cx="267462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41" name="Text Placeholder 4">
            <a:extLst>
              <a:ext uri="{FF2B5EF4-FFF2-40B4-BE49-F238E27FC236}">
                <a16:creationId xmlns:a16="http://schemas.microsoft.com/office/drawing/2014/main" xmlns="" id="{6012FFDA-311F-429E-998E-F6E6B0A7186E}"/>
              </a:ext>
            </a:extLst>
          </p:cNvPr>
          <p:cNvSpPr>
            <a:spLocks noGrp="1"/>
          </p:cNvSpPr>
          <p:nvPr>
            <p:ph type="body" sz="quarter" idx="31" hasCustomPrompt="1"/>
          </p:nvPr>
        </p:nvSpPr>
        <p:spPr>
          <a:xfrm>
            <a:off x="305994" y="4232003"/>
            <a:ext cx="8532019" cy="412363"/>
          </a:xfrm>
          <a:prstGeom prst="rect">
            <a:avLst/>
          </a:prstGeom>
          <a:noFill/>
        </p:spPr>
        <p:txBody>
          <a:bodyPr vert="horz" lIns="0" tIns="0" rIns="0" bIns="0" rtlCol="0" anchor="ctr">
            <a:noAutofit/>
          </a:bodyPr>
          <a:lstStyle>
            <a:lvl1pPr>
              <a:defRPr lang="en-US" b="0" dirty="0">
                <a:solidFill>
                  <a:schemeClr val="accent4"/>
                </a:solidFill>
              </a:defRPr>
            </a:lvl1pPr>
          </a:lstStyle>
          <a:p>
            <a:pPr lvl="0"/>
            <a:r>
              <a:rPr lang="en-US" dirty="0"/>
              <a:t>Click to insert section title</a:t>
            </a:r>
          </a:p>
        </p:txBody>
      </p:sp>
      <p:sp>
        <p:nvSpPr>
          <p:cNvPr id="42" name="Text Placeholder 7">
            <a:extLst>
              <a:ext uri="{FF2B5EF4-FFF2-40B4-BE49-F238E27FC236}">
                <a16:creationId xmlns:a16="http://schemas.microsoft.com/office/drawing/2014/main" xmlns="" id="{9228FC83-C11D-47F2-8BDE-B10D125E5E87}"/>
              </a:ext>
            </a:extLst>
          </p:cNvPr>
          <p:cNvSpPr>
            <a:spLocks noGrp="1"/>
          </p:cNvSpPr>
          <p:nvPr>
            <p:ph type="body" sz="quarter" idx="32" hasCustomPrompt="1"/>
          </p:nvPr>
        </p:nvSpPr>
        <p:spPr>
          <a:xfrm>
            <a:off x="319866" y="1866559"/>
            <a:ext cx="267462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9"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0" name="Rectangle 27">
            <a:hlinkClick r:id="rId2"/>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1"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3"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4" name="Text Placeholder 7">
            <a:extLst>
              <a:ext uri="{FF2B5EF4-FFF2-40B4-BE49-F238E27FC236}">
                <a16:creationId xmlns:a16="http://schemas.microsoft.com/office/drawing/2014/main" xmlns="" id="{9228FC83-C11D-47F2-8BDE-B10D125E5E87}"/>
              </a:ext>
            </a:extLst>
          </p:cNvPr>
          <p:cNvSpPr>
            <a:spLocks noGrp="1"/>
          </p:cNvSpPr>
          <p:nvPr>
            <p:ph type="body" sz="quarter" idx="33" hasCustomPrompt="1"/>
          </p:nvPr>
        </p:nvSpPr>
        <p:spPr>
          <a:xfrm>
            <a:off x="3241628" y="1866559"/>
            <a:ext cx="267462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5" name="Text Placeholder 7">
            <a:extLst>
              <a:ext uri="{FF2B5EF4-FFF2-40B4-BE49-F238E27FC236}">
                <a16:creationId xmlns:a16="http://schemas.microsoft.com/office/drawing/2014/main" xmlns="" id="{9228FC83-C11D-47F2-8BDE-B10D125E5E87}"/>
              </a:ext>
            </a:extLst>
          </p:cNvPr>
          <p:cNvSpPr>
            <a:spLocks noGrp="1"/>
          </p:cNvSpPr>
          <p:nvPr>
            <p:ph type="body" sz="quarter" idx="34" hasCustomPrompt="1"/>
          </p:nvPr>
        </p:nvSpPr>
        <p:spPr>
          <a:xfrm>
            <a:off x="6163390" y="1866559"/>
            <a:ext cx="267462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6"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319866" y="4674194"/>
            <a:ext cx="8518144" cy="1799211"/>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09593207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3 Topics with icons">
    <p:bg>
      <p:bgPr>
        <a:solidFill>
          <a:schemeClr val="bg1"/>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0"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1494570" y="1556793"/>
            <a:ext cx="7343440"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1" name="Text Placeholder 7">
            <a:extLst>
              <a:ext uri="{FF2B5EF4-FFF2-40B4-BE49-F238E27FC236}">
                <a16:creationId xmlns:a16="http://schemas.microsoft.com/office/drawing/2014/main" xmlns="" id="{9228FC83-C11D-47F2-8BDE-B10D125E5E87}"/>
              </a:ext>
            </a:extLst>
          </p:cNvPr>
          <p:cNvSpPr>
            <a:spLocks noGrp="1"/>
          </p:cNvSpPr>
          <p:nvPr>
            <p:ph type="body" sz="quarter" idx="36" hasCustomPrompt="1"/>
          </p:nvPr>
        </p:nvSpPr>
        <p:spPr>
          <a:xfrm>
            <a:off x="1494570" y="3320915"/>
            <a:ext cx="7343440"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2" name="Text Placeholder 7">
            <a:extLst>
              <a:ext uri="{FF2B5EF4-FFF2-40B4-BE49-F238E27FC236}">
                <a16:creationId xmlns:a16="http://schemas.microsoft.com/office/drawing/2014/main" xmlns="" id="{9228FC83-C11D-47F2-8BDE-B10D125E5E87}"/>
              </a:ext>
            </a:extLst>
          </p:cNvPr>
          <p:cNvSpPr>
            <a:spLocks noGrp="1"/>
          </p:cNvSpPr>
          <p:nvPr>
            <p:ph type="body" sz="quarter" idx="37" hasCustomPrompt="1"/>
          </p:nvPr>
        </p:nvSpPr>
        <p:spPr>
          <a:xfrm>
            <a:off x="1494570" y="5085036"/>
            <a:ext cx="7343440"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grpSp>
        <p:nvGrpSpPr>
          <p:cNvPr id="17" name="Group 4">
            <a:extLst>
              <a:ext uri="{FF2B5EF4-FFF2-40B4-BE49-F238E27FC236}">
                <a16:creationId xmlns:a16="http://schemas.microsoft.com/office/drawing/2014/main" xmlns="" id="{F55AA728-28C9-4E2C-9F9C-ED1CE98A5CDA}"/>
              </a:ext>
            </a:extLst>
          </p:cNvPr>
          <p:cNvGrpSpPr>
            <a:grpSpLocks noChangeAspect="1"/>
          </p:cNvGrpSpPr>
          <p:nvPr userDrawn="1"/>
        </p:nvGrpSpPr>
        <p:grpSpPr bwMode="auto">
          <a:xfrm>
            <a:off x="282546" y="3487371"/>
            <a:ext cx="964466" cy="1201696"/>
            <a:chOff x="-163" y="-158"/>
            <a:chExt cx="2854" cy="2667"/>
          </a:xfrm>
        </p:grpSpPr>
        <p:sp>
          <p:nvSpPr>
            <p:cNvPr id="18" name="Freeform 5">
              <a:extLst>
                <a:ext uri="{FF2B5EF4-FFF2-40B4-BE49-F238E27FC236}">
                  <a16:creationId xmlns:a16="http://schemas.microsoft.com/office/drawing/2014/main" xmlns="" id="{C00D10BF-495F-4321-9BCA-1A6DC376E34A}"/>
                </a:ext>
              </a:extLst>
            </p:cNvPr>
            <p:cNvSpPr>
              <a:spLocks/>
            </p:cNvSpPr>
            <p:nvPr/>
          </p:nvSpPr>
          <p:spPr bwMode="auto">
            <a:xfrm>
              <a:off x="-163" y="-158"/>
              <a:ext cx="2854" cy="2667"/>
            </a:xfrm>
            <a:custGeom>
              <a:avLst/>
              <a:gdLst>
                <a:gd name="T0" fmla="*/ 153 w 1067"/>
                <a:gd name="T1" fmla="*/ 780 h 997"/>
                <a:gd name="T2" fmla="*/ 256 w 1067"/>
                <a:gd name="T3" fmla="*/ 149 h 997"/>
                <a:gd name="T4" fmla="*/ 914 w 1067"/>
                <a:gd name="T5" fmla="*/ 241 h 997"/>
                <a:gd name="T6" fmla="*/ 794 w 1067"/>
                <a:gd name="T7" fmla="*/ 848 h 997"/>
                <a:gd name="T8" fmla="*/ 153 w 1067"/>
                <a:gd name="T9" fmla="*/ 780 h 997"/>
              </a:gdLst>
              <a:ahLst/>
              <a:cxnLst>
                <a:cxn ang="0">
                  <a:pos x="T0" y="T1"/>
                </a:cxn>
                <a:cxn ang="0">
                  <a:pos x="T2" y="T3"/>
                </a:cxn>
                <a:cxn ang="0">
                  <a:pos x="T4" y="T5"/>
                </a:cxn>
                <a:cxn ang="0">
                  <a:pos x="T6" y="T7"/>
                </a:cxn>
                <a:cxn ang="0">
                  <a:pos x="T8" y="T9"/>
                </a:cxn>
              </a:cxnLst>
              <a:rect l="0" t="0" r="r" b="b"/>
              <a:pathLst>
                <a:path w="1067" h="997">
                  <a:moveTo>
                    <a:pt x="153" y="780"/>
                  </a:moveTo>
                  <a:cubicBezTo>
                    <a:pt x="0" y="580"/>
                    <a:pt x="46" y="297"/>
                    <a:pt x="256" y="149"/>
                  </a:cubicBezTo>
                  <a:cubicBezTo>
                    <a:pt x="466" y="0"/>
                    <a:pt x="760" y="42"/>
                    <a:pt x="914" y="241"/>
                  </a:cubicBezTo>
                  <a:cubicBezTo>
                    <a:pt x="1067" y="441"/>
                    <a:pt x="1004" y="700"/>
                    <a:pt x="794" y="848"/>
                  </a:cubicBezTo>
                  <a:cubicBezTo>
                    <a:pt x="584" y="997"/>
                    <a:pt x="307" y="979"/>
                    <a:pt x="153" y="780"/>
                  </a:cubicBezTo>
                </a:path>
              </a:pathLst>
            </a:custGeom>
            <a:solidFill>
              <a:srgbClr val="8708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9" name="Freeform 6">
              <a:extLst>
                <a:ext uri="{FF2B5EF4-FFF2-40B4-BE49-F238E27FC236}">
                  <a16:creationId xmlns:a16="http://schemas.microsoft.com/office/drawing/2014/main" xmlns="" id="{FC345721-3D86-455D-A3E5-6A031E9161FE}"/>
                </a:ext>
              </a:extLst>
            </p:cNvPr>
            <p:cNvSpPr>
              <a:spLocks/>
            </p:cNvSpPr>
            <p:nvPr/>
          </p:nvSpPr>
          <p:spPr bwMode="auto">
            <a:xfrm>
              <a:off x="677" y="535"/>
              <a:ext cx="465" cy="500"/>
            </a:xfrm>
            <a:custGeom>
              <a:avLst/>
              <a:gdLst>
                <a:gd name="T0" fmla="*/ 71 w 174"/>
                <a:gd name="T1" fmla="*/ 178 h 187"/>
                <a:gd name="T2" fmla="*/ 8 w 174"/>
                <a:gd name="T3" fmla="*/ 78 h 187"/>
                <a:gd name="T4" fmla="*/ 98 w 174"/>
                <a:gd name="T5" fmla="*/ 9 h 187"/>
                <a:gd name="T6" fmla="*/ 167 w 174"/>
                <a:gd name="T7" fmla="*/ 110 h 187"/>
                <a:gd name="T8" fmla="*/ 71 w 174"/>
                <a:gd name="T9" fmla="*/ 178 h 187"/>
              </a:gdLst>
              <a:ahLst/>
              <a:cxnLst>
                <a:cxn ang="0">
                  <a:pos x="T0" y="T1"/>
                </a:cxn>
                <a:cxn ang="0">
                  <a:pos x="T2" y="T3"/>
                </a:cxn>
                <a:cxn ang="0">
                  <a:pos x="T4" y="T5"/>
                </a:cxn>
                <a:cxn ang="0">
                  <a:pos x="T6" y="T7"/>
                </a:cxn>
                <a:cxn ang="0">
                  <a:pos x="T8" y="T9"/>
                </a:cxn>
              </a:cxnLst>
              <a:rect l="0" t="0" r="r" b="b"/>
              <a:pathLst>
                <a:path w="174" h="187">
                  <a:moveTo>
                    <a:pt x="71" y="178"/>
                  </a:moveTo>
                  <a:cubicBezTo>
                    <a:pt x="26" y="169"/>
                    <a:pt x="0" y="125"/>
                    <a:pt x="8" y="78"/>
                  </a:cubicBezTo>
                  <a:cubicBezTo>
                    <a:pt x="15" y="31"/>
                    <a:pt x="53" y="0"/>
                    <a:pt x="98" y="9"/>
                  </a:cubicBezTo>
                  <a:cubicBezTo>
                    <a:pt x="144" y="18"/>
                    <a:pt x="174" y="63"/>
                    <a:pt x="167" y="110"/>
                  </a:cubicBezTo>
                  <a:cubicBezTo>
                    <a:pt x="159" y="157"/>
                    <a:pt x="116" y="187"/>
                    <a:pt x="71" y="178"/>
                  </a:cubicBezTo>
                </a:path>
              </a:pathLst>
            </a:custGeom>
            <a:solidFill>
              <a:srgbClr val="FF30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0" name="Freeform 7">
              <a:extLst>
                <a:ext uri="{FF2B5EF4-FFF2-40B4-BE49-F238E27FC236}">
                  <a16:creationId xmlns:a16="http://schemas.microsoft.com/office/drawing/2014/main" xmlns="" id="{88996DE1-792D-4B62-9A86-687AFAF8E76E}"/>
                </a:ext>
              </a:extLst>
            </p:cNvPr>
            <p:cNvSpPr>
              <a:spLocks/>
            </p:cNvSpPr>
            <p:nvPr/>
          </p:nvSpPr>
          <p:spPr bwMode="auto">
            <a:xfrm>
              <a:off x="500" y="1075"/>
              <a:ext cx="821" cy="543"/>
            </a:xfrm>
            <a:custGeom>
              <a:avLst/>
              <a:gdLst>
                <a:gd name="T0" fmla="*/ 49 w 307"/>
                <a:gd name="T1" fmla="*/ 182 h 203"/>
                <a:gd name="T2" fmla="*/ 8 w 307"/>
                <a:gd name="T3" fmla="*/ 118 h 203"/>
                <a:gd name="T4" fmla="*/ 192 w 307"/>
                <a:gd name="T5" fmla="*/ 23 h 203"/>
                <a:gd name="T6" fmla="*/ 303 w 307"/>
                <a:gd name="T7" fmla="*/ 135 h 203"/>
                <a:gd name="T8" fmla="*/ 307 w 307"/>
                <a:gd name="T9" fmla="*/ 172 h 203"/>
                <a:gd name="T10" fmla="*/ 49 w 307"/>
                <a:gd name="T11" fmla="*/ 182 h 203"/>
              </a:gdLst>
              <a:ahLst/>
              <a:cxnLst>
                <a:cxn ang="0">
                  <a:pos x="T0" y="T1"/>
                </a:cxn>
                <a:cxn ang="0">
                  <a:pos x="T2" y="T3"/>
                </a:cxn>
                <a:cxn ang="0">
                  <a:pos x="T4" y="T5"/>
                </a:cxn>
                <a:cxn ang="0">
                  <a:pos x="T6" y="T7"/>
                </a:cxn>
                <a:cxn ang="0">
                  <a:pos x="T8" y="T9"/>
                </a:cxn>
                <a:cxn ang="0">
                  <a:pos x="T10" y="T11"/>
                </a:cxn>
              </a:cxnLst>
              <a:rect l="0" t="0" r="r" b="b"/>
              <a:pathLst>
                <a:path w="307" h="203">
                  <a:moveTo>
                    <a:pt x="49" y="182"/>
                  </a:moveTo>
                  <a:cubicBezTo>
                    <a:pt x="19" y="177"/>
                    <a:pt x="0" y="148"/>
                    <a:pt x="8" y="118"/>
                  </a:cubicBezTo>
                  <a:cubicBezTo>
                    <a:pt x="24" y="58"/>
                    <a:pt x="85" y="0"/>
                    <a:pt x="192" y="23"/>
                  </a:cubicBezTo>
                  <a:cubicBezTo>
                    <a:pt x="246" y="35"/>
                    <a:pt x="291" y="79"/>
                    <a:pt x="303" y="135"/>
                  </a:cubicBezTo>
                  <a:cubicBezTo>
                    <a:pt x="306" y="148"/>
                    <a:pt x="307" y="160"/>
                    <a:pt x="307" y="172"/>
                  </a:cubicBezTo>
                  <a:cubicBezTo>
                    <a:pt x="236" y="169"/>
                    <a:pt x="168" y="203"/>
                    <a:pt x="49" y="182"/>
                  </a:cubicBezTo>
                </a:path>
              </a:pathLst>
            </a:custGeom>
            <a:solidFill>
              <a:srgbClr val="FF30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1" name="Freeform 8">
              <a:extLst>
                <a:ext uri="{FF2B5EF4-FFF2-40B4-BE49-F238E27FC236}">
                  <a16:creationId xmlns:a16="http://schemas.microsoft.com/office/drawing/2014/main" xmlns="" id="{99A3E024-557A-4737-A486-DB81CBFED8D8}"/>
                </a:ext>
              </a:extLst>
            </p:cNvPr>
            <p:cNvSpPr>
              <a:spLocks/>
            </p:cNvSpPr>
            <p:nvPr/>
          </p:nvSpPr>
          <p:spPr bwMode="auto">
            <a:xfrm>
              <a:off x="1249" y="575"/>
              <a:ext cx="527" cy="570"/>
            </a:xfrm>
            <a:custGeom>
              <a:avLst/>
              <a:gdLst>
                <a:gd name="T0" fmla="*/ 105 w 197"/>
                <a:gd name="T1" fmla="*/ 209 h 213"/>
                <a:gd name="T2" fmla="*/ 196 w 197"/>
                <a:gd name="T3" fmla="*/ 100 h 213"/>
                <a:gd name="T4" fmla="*/ 99 w 197"/>
                <a:gd name="T5" fmla="*/ 4 h 213"/>
                <a:gd name="T6" fmla="*/ 2 w 197"/>
                <a:gd name="T7" fmla="*/ 113 h 213"/>
                <a:gd name="T8" fmla="*/ 105 w 197"/>
                <a:gd name="T9" fmla="*/ 209 h 213"/>
              </a:gdLst>
              <a:ahLst/>
              <a:cxnLst>
                <a:cxn ang="0">
                  <a:pos x="T0" y="T1"/>
                </a:cxn>
                <a:cxn ang="0">
                  <a:pos x="T2" y="T3"/>
                </a:cxn>
                <a:cxn ang="0">
                  <a:pos x="T4" y="T5"/>
                </a:cxn>
                <a:cxn ang="0">
                  <a:pos x="T6" y="T7"/>
                </a:cxn>
                <a:cxn ang="0">
                  <a:pos x="T8" y="T9"/>
                </a:cxn>
              </a:cxnLst>
              <a:rect l="0" t="0" r="r" b="b"/>
              <a:pathLst>
                <a:path w="197" h="213">
                  <a:moveTo>
                    <a:pt x="105" y="209"/>
                  </a:moveTo>
                  <a:cubicBezTo>
                    <a:pt x="160" y="205"/>
                    <a:pt x="197" y="156"/>
                    <a:pt x="196" y="100"/>
                  </a:cubicBezTo>
                  <a:cubicBezTo>
                    <a:pt x="194" y="43"/>
                    <a:pt x="154" y="0"/>
                    <a:pt x="99" y="4"/>
                  </a:cubicBezTo>
                  <a:cubicBezTo>
                    <a:pt x="44" y="8"/>
                    <a:pt x="0" y="57"/>
                    <a:pt x="2" y="113"/>
                  </a:cubicBezTo>
                  <a:cubicBezTo>
                    <a:pt x="3" y="170"/>
                    <a:pt x="50" y="213"/>
                    <a:pt x="105" y="20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2" name="Freeform 9">
              <a:extLst>
                <a:ext uri="{FF2B5EF4-FFF2-40B4-BE49-F238E27FC236}">
                  <a16:creationId xmlns:a16="http://schemas.microsoft.com/office/drawing/2014/main" xmlns="" id="{B91EABC1-BAA9-4368-93ED-01B2A8854188}"/>
                </a:ext>
              </a:extLst>
            </p:cNvPr>
            <p:cNvSpPr>
              <a:spLocks/>
            </p:cNvSpPr>
            <p:nvPr/>
          </p:nvSpPr>
          <p:spPr bwMode="auto">
            <a:xfrm>
              <a:off x="1017" y="1209"/>
              <a:ext cx="986" cy="647"/>
            </a:xfrm>
            <a:custGeom>
              <a:avLst/>
              <a:gdLst>
                <a:gd name="T0" fmla="*/ 1 w 369"/>
                <a:gd name="T1" fmla="*/ 207 h 242"/>
                <a:gd name="T2" fmla="*/ 5 w 369"/>
                <a:gd name="T3" fmla="*/ 162 h 242"/>
                <a:gd name="T4" fmla="*/ 137 w 369"/>
                <a:gd name="T5" fmla="*/ 28 h 242"/>
                <a:gd name="T6" fmla="*/ 356 w 369"/>
                <a:gd name="T7" fmla="*/ 131 h 242"/>
                <a:gd name="T8" fmla="*/ 304 w 369"/>
                <a:gd name="T9" fmla="*/ 218 h 242"/>
                <a:gd name="T10" fmla="*/ 1 w 369"/>
                <a:gd name="T11" fmla="*/ 207 h 242"/>
              </a:gdLst>
              <a:ahLst/>
              <a:cxnLst>
                <a:cxn ang="0">
                  <a:pos x="T0" y="T1"/>
                </a:cxn>
                <a:cxn ang="0">
                  <a:pos x="T2" y="T3"/>
                </a:cxn>
                <a:cxn ang="0">
                  <a:pos x="T4" y="T5"/>
                </a:cxn>
                <a:cxn ang="0">
                  <a:pos x="T6" y="T7"/>
                </a:cxn>
                <a:cxn ang="0">
                  <a:pos x="T8" y="T9"/>
                </a:cxn>
                <a:cxn ang="0">
                  <a:pos x="T10" y="T11"/>
                </a:cxn>
              </a:cxnLst>
              <a:rect l="0" t="0" r="r" b="b"/>
              <a:pathLst>
                <a:path w="369" h="242">
                  <a:moveTo>
                    <a:pt x="1" y="207"/>
                  </a:moveTo>
                  <a:cubicBezTo>
                    <a:pt x="0" y="193"/>
                    <a:pt x="2" y="178"/>
                    <a:pt x="5" y="162"/>
                  </a:cubicBezTo>
                  <a:cubicBezTo>
                    <a:pt x="20" y="95"/>
                    <a:pt x="72" y="42"/>
                    <a:pt x="137" y="28"/>
                  </a:cubicBezTo>
                  <a:cubicBezTo>
                    <a:pt x="260" y="0"/>
                    <a:pt x="333" y="62"/>
                    <a:pt x="356" y="131"/>
                  </a:cubicBezTo>
                  <a:cubicBezTo>
                    <a:pt x="369" y="170"/>
                    <a:pt x="344" y="212"/>
                    <a:pt x="304" y="218"/>
                  </a:cubicBezTo>
                  <a:cubicBezTo>
                    <a:pt x="165" y="242"/>
                    <a:pt x="85" y="203"/>
                    <a:pt x="1" y="20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23" name="Group 30">
            <a:extLst>
              <a:ext uri="{FF2B5EF4-FFF2-40B4-BE49-F238E27FC236}">
                <a16:creationId xmlns:a16="http://schemas.microsoft.com/office/drawing/2014/main" xmlns="" id="{A10900A1-B639-4F4D-B2A8-3302F49771BD}"/>
              </a:ext>
            </a:extLst>
          </p:cNvPr>
          <p:cNvGrpSpPr>
            <a:grpSpLocks noChangeAspect="1"/>
          </p:cNvGrpSpPr>
          <p:nvPr userDrawn="1"/>
        </p:nvGrpSpPr>
        <p:grpSpPr bwMode="auto">
          <a:xfrm>
            <a:off x="282546" y="1642923"/>
            <a:ext cx="959438" cy="1195892"/>
            <a:chOff x="-223" y="-210"/>
            <a:chExt cx="3852" cy="3601"/>
          </a:xfrm>
        </p:grpSpPr>
        <p:sp>
          <p:nvSpPr>
            <p:cNvPr id="24" name="Freeform 31">
              <a:extLst>
                <a:ext uri="{FF2B5EF4-FFF2-40B4-BE49-F238E27FC236}">
                  <a16:creationId xmlns:a16="http://schemas.microsoft.com/office/drawing/2014/main" xmlns="" id="{63E2A064-7520-4F5E-83E0-1D9A7E442B39}"/>
                </a:ext>
              </a:extLst>
            </p:cNvPr>
            <p:cNvSpPr>
              <a:spLocks/>
            </p:cNvSpPr>
            <p:nvPr/>
          </p:nvSpPr>
          <p:spPr bwMode="auto">
            <a:xfrm>
              <a:off x="-223" y="-210"/>
              <a:ext cx="3852" cy="3601"/>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5" name="Freeform 32">
              <a:extLst>
                <a:ext uri="{FF2B5EF4-FFF2-40B4-BE49-F238E27FC236}">
                  <a16:creationId xmlns:a16="http://schemas.microsoft.com/office/drawing/2014/main" xmlns="" id="{E00548ED-7E30-4648-88C9-25FEB9790230}"/>
                </a:ext>
              </a:extLst>
            </p:cNvPr>
            <p:cNvSpPr>
              <a:spLocks/>
            </p:cNvSpPr>
            <p:nvPr/>
          </p:nvSpPr>
          <p:spPr bwMode="auto">
            <a:xfrm>
              <a:off x="1284" y="672"/>
              <a:ext cx="870" cy="1045"/>
            </a:xfrm>
            <a:custGeom>
              <a:avLst/>
              <a:gdLst>
                <a:gd name="T0" fmla="*/ 71 w 326"/>
                <a:gd name="T1" fmla="*/ 391 h 391"/>
                <a:gd name="T2" fmla="*/ 1 w 326"/>
                <a:gd name="T3" fmla="*/ 390 h 391"/>
                <a:gd name="T4" fmla="*/ 0 w 326"/>
                <a:gd name="T5" fmla="*/ 172 h 391"/>
                <a:gd name="T6" fmla="*/ 95 w 326"/>
                <a:gd name="T7" fmla="*/ 13 h 391"/>
                <a:gd name="T8" fmla="*/ 223 w 326"/>
                <a:gd name="T9" fmla="*/ 8 h 391"/>
                <a:gd name="T10" fmla="*/ 326 w 326"/>
                <a:gd name="T11" fmla="*/ 164 h 391"/>
                <a:gd name="T12" fmla="*/ 326 w 326"/>
                <a:gd name="T13" fmla="*/ 385 h 391"/>
                <a:gd name="T14" fmla="*/ 263 w 326"/>
                <a:gd name="T15" fmla="*/ 385 h 391"/>
                <a:gd name="T16" fmla="*/ 263 w 326"/>
                <a:gd name="T17" fmla="*/ 164 h 391"/>
                <a:gd name="T18" fmla="*/ 210 w 326"/>
                <a:gd name="T19" fmla="*/ 78 h 391"/>
                <a:gd name="T20" fmla="*/ 117 w 326"/>
                <a:gd name="T21" fmla="*/ 80 h 391"/>
                <a:gd name="T22" fmla="*/ 71 w 326"/>
                <a:gd name="T23" fmla="*/ 172 h 391"/>
                <a:gd name="T24" fmla="*/ 71 w 326"/>
                <a:gd name="T25" fmla="*/ 391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6" h="391">
                  <a:moveTo>
                    <a:pt x="71" y="391"/>
                  </a:moveTo>
                  <a:cubicBezTo>
                    <a:pt x="1" y="390"/>
                    <a:pt x="1" y="390"/>
                    <a:pt x="1" y="390"/>
                  </a:cubicBezTo>
                  <a:cubicBezTo>
                    <a:pt x="2" y="324"/>
                    <a:pt x="0" y="174"/>
                    <a:pt x="0" y="172"/>
                  </a:cubicBezTo>
                  <a:cubicBezTo>
                    <a:pt x="0" y="140"/>
                    <a:pt x="0" y="43"/>
                    <a:pt x="95" y="13"/>
                  </a:cubicBezTo>
                  <a:cubicBezTo>
                    <a:pt x="132" y="1"/>
                    <a:pt x="176" y="0"/>
                    <a:pt x="223" y="8"/>
                  </a:cubicBezTo>
                  <a:cubicBezTo>
                    <a:pt x="289" y="20"/>
                    <a:pt x="326" y="77"/>
                    <a:pt x="326" y="164"/>
                  </a:cubicBezTo>
                  <a:cubicBezTo>
                    <a:pt x="326" y="385"/>
                    <a:pt x="326" y="385"/>
                    <a:pt x="326" y="385"/>
                  </a:cubicBezTo>
                  <a:cubicBezTo>
                    <a:pt x="263" y="385"/>
                    <a:pt x="263" y="385"/>
                    <a:pt x="263" y="385"/>
                  </a:cubicBezTo>
                  <a:cubicBezTo>
                    <a:pt x="263" y="164"/>
                    <a:pt x="263" y="164"/>
                    <a:pt x="263" y="164"/>
                  </a:cubicBezTo>
                  <a:cubicBezTo>
                    <a:pt x="263" y="112"/>
                    <a:pt x="240" y="86"/>
                    <a:pt x="210" y="78"/>
                  </a:cubicBezTo>
                  <a:cubicBezTo>
                    <a:pt x="176" y="69"/>
                    <a:pt x="142" y="73"/>
                    <a:pt x="117" y="80"/>
                  </a:cubicBezTo>
                  <a:cubicBezTo>
                    <a:pt x="89" y="89"/>
                    <a:pt x="71" y="108"/>
                    <a:pt x="71" y="172"/>
                  </a:cubicBezTo>
                  <a:cubicBezTo>
                    <a:pt x="71" y="178"/>
                    <a:pt x="73" y="325"/>
                    <a:pt x="71" y="391"/>
                  </a:cubicBezTo>
                </a:path>
              </a:pathLst>
            </a:custGeom>
            <a:solidFill>
              <a:srgbClr val="12AB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6" name="Freeform 33">
              <a:extLst>
                <a:ext uri="{FF2B5EF4-FFF2-40B4-BE49-F238E27FC236}">
                  <a16:creationId xmlns:a16="http://schemas.microsoft.com/office/drawing/2014/main" xmlns="" id="{7DF3B566-6491-43A9-B36C-C70A3959006F}"/>
                </a:ext>
              </a:extLst>
            </p:cNvPr>
            <p:cNvSpPr>
              <a:spLocks/>
            </p:cNvSpPr>
            <p:nvPr/>
          </p:nvSpPr>
          <p:spPr bwMode="auto">
            <a:xfrm>
              <a:off x="992" y="1429"/>
              <a:ext cx="1408" cy="927"/>
            </a:xfrm>
            <a:custGeom>
              <a:avLst/>
              <a:gdLst>
                <a:gd name="T0" fmla="*/ 98 w 527"/>
                <a:gd name="T1" fmla="*/ 344 h 347"/>
                <a:gd name="T2" fmla="*/ 433 w 527"/>
                <a:gd name="T3" fmla="*/ 344 h 347"/>
                <a:gd name="T4" fmla="*/ 524 w 527"/>
                <a:gd name="T5" fmla="*/ 231 h 347"/>
                <a:gd name="T6" fmla="*/ 524 w 527"/>
                <a:gd name="T7" fmla="*/ 12 h 347"/>
                <a:gd name="T8" fmla="*/ 97 w 527"/>
                <a:gd name="T9" fmla="*/ 7 h 347"/>
                <a:gd name="T10" fmla="*/ 0 w 527"/>
                <a:gd name="T11" fmla="*/ 121 h 347"/>
                <a:gd name="T12" fmla="*/ 1 w 527"/>
                <a:gd name="T13" fmla="*/ 258 h 347"/>
                <a:gd name="T14" fmla="*/ 98 w 527"/>
                <a:gd name="T15" fmla="*/ 344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7" h="347">
                  <a:moveTo>
                    <a:pt x="98" y="344"/>
                  </a:moveTo>
                  <a:cubicBezTo>
                    <a:pt x="154" y="347"/>
                    <a:pt x="392" y="347"/>
                    <a:pt x="433" y="344"/>
                  </a:cubicBezTo>
                  <a:cubicBezTo>
                    <a:pt x="507" y="337"/>
                    <a:pt x="527" y="325"/>
                    <a:pt x="524" y="231"/>
                  </a:cubicBezTo>
                  <a:cubicBezTo>
                    <a:pt x="524" y="231"/>
                    <a:pt x="524" y="98"/>
                    <a:pt x="524" y="12"/>
                  </a:cubicBezTo>
                  <a:cubicBezTo>
                    <a:pt x="399" y="5"/>
                    <a:pt x="172" y="0"/>
                    <a:pt x="97" y="7"/>
                  </a:cubicBezTo>
                  <a:cubicBezTo>
                    <a:pt x="29" y="13"/>
                    <a:pt x="0" y="31"/>
                    <a:pt x="0" y="121"/>
                  </a:cubicBezTo>
                  <a:cubicBezTo>
                    <a:pt x="1" y="258"/>
                    <a:pt x="1" y="258"/>
                    <a:pt x="1" y="258"/>
                  </a:cubicBezTo>
                  <a:cubicBezTo>
                    <a:pt x="1" y="326"/>
                    <a:pt x="23" y="341"/>
                    <a:pt x="98" y="34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0" name="Freeform 34">
              <a:extLst>
                <a:ext uri="{FF2B5EF4-FFF2-40B4-BE49-F238E27FC236}">
                  <a16:creationId xmlns:a16="http://schemas.microsoft.com/office/drawing/2014/main" xmlns="" id="{88320A64-FAD9-4C64-9B53-156412CFAE13}"/>
                </a:ext>
              </a:extLst>
            </p:cNvPr>
            <p:cNvSpPr>
              <a:spLocks/>
            </p:cNvSpPr>
            <p:nvPr/>
          </p:nvSpPr>
          <p:spPr bwMode="auto">
            <a:xfrm>
              <a:off x="1599" y="1621"/>
              <a:ext cx="270" cy="292"/>
            </a:xfrm>
            <a:custGeom>
              <a:avLst/>
              <a:gdLst>
                <a:gd name="T0" fmla="*/ 54 w 101"/>
                <a:gd name="T1" fmla="*/ 107 h 109"/>
                <a:gd name="T2" fmla="*/ 101 w 101"/>
                <a:gd name="T3" fmla="*/ 51 h 109"/>
                <a:gd name="T4" fmla="*/ 51 w 101"/>
                <a:gd name="T5" fmla="*/ 2 h 109"/>
                <a:gd name="T6" fmla="*/ 1 w 101"/>
                <a:gd name="T7" fmla="*/ 58 h 109"/>
                <a:gd name="T8" fmla="*/ 54 w 101"/>
                <a:gd name="T9" fmla="*/ 107 h 109"/>
              </a:gdLst>
              <a:ahLst/>
              <a:cxnLst>
                <a:cxn ang="0">
                  <a:pos x="T0" y="T1"/>
                </a:cxn>
                <a:cxn ang="0">
                  <a:pos x="T2" y="T3"/>
                </a:cxn>
                <a:cxn ang="0">
                  <a:pos x="T4" y="T5"/>
                </a:cxn>
                <a:cxn ang="0">
                  <a:pos x="T6" y="T7"/>
                </a:cxn>
                <a:cxn ang="0">
                  <a:pos x="T8" y="T9"/>
                </a:cxn>
              </a:cxnLst>
              <a:rect l="0" t="0" r="r" b="b"/>
              <a:pathLst>
                <a:path w="101" h="109">
                  <a:moveTo>
                    <a:pt x="54" y="107"/>
                  </a:moveTo>
                  <a:cubicBezTo>
                    <a:pt x="82" y="105"/>
                    <a:pt x="101" y="80"/>
                    <a:pt x="101" y="51"/>
                  </a:cubicBezTo>
                  <a:cubicBezTo>
                    <a:pt x="100" y="22"/>
                    <a:pt x="79" y="0"/>
                    <a:pt x="51" y="2"/>
                  </a:cubicBezTo>
                  <a:cubicBezTo>
                    <a:pt x="22" y="3"/>
                    <a:pt x="0" y="29"/>
                    <a:pt x="1" y="58"/>
                  </a:cubicBezTo>
                  <a:cubicBezTo>
                    <a:pt x="2" y="87"/>
                    <a:pt x="25" y="109"/>
                    <a:pt x="54" y="107"/>
                  </a:cubicBezTo>
                </a:path>
              </a:pathLst>
            </a:custGeom>
            <a:solidFill>
              <a:srgbClr val="95E6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1" name="Freeform 35">
              <a:extLst>
                <a:ext uri="{FF2B5EF4-FFF2-40B4-BE49-F238E27FC236}">
                  <a16:creationId xmlns:a16="http://schemas.microsoft.com/office/drawing/2014/main" xmlns="" id="{6F95B647-B7B5-433E-A77A-04C22AF5DCBF}"/>
                </a:ext>
              </a:extLst>
            </p:cNvPr>
            <p:cNvSpPr>
              <a:spLocks/>
            </p:cNvSpPr>
            <p:nvPr/>
          </p:nvSpPr>
          <p:spPr bwMode="auto">
            <a:xfrm>
              <a:off x="1615" y="1878"/>
              <a:ext cx="238" cy="273"/>
            </a:xfrm>
            <a:custGeom>
              <a:avLst/>
              <a:gdLst>
                <a:gd name="T0" fmla="*/ 67 w 238"/>
                <a:gd name="T1" fmla="*/ 0 h 273"/>
                <a:gd name="T2" fmla="*/ 0 w 238"/>
                <a:gd name="T3" fmla="*/ 273 h 273"/>
                <a:gd name="T4" fmla="*/ 238 w 238"/>
                <a:gd name="T5" fmla="*/ 273 h 273"/>
                <a:gd name="T6" fmla="*/ 165 w 238"/>
                <a:gd name="T7" fmla="*/ 0 h 273"/>
                <a:gd name="T8" fmla="*/ 67 w 238"/>
                <a:gd name="T9" fmla="*/ 0 h 273"/>
              </a:gdLst>
              <a:ahLst/>
              <a:cxnLst>
                <a:cxn ang="0">
                  <a:pos x="T0" y="T1"/>
                </a:cxn>
                <a:cxn ang="0">
                  <a:pos x="T2" y="T3"/>
                </a:cxn>
                <a:cxn ang="0">
                  <a:pos x="T4" y="T5"/>
                </a:cxn>
                <a:cxn ang="0">
                  <a:pos x="T6" y="T7"/>
                </a:cxn>
                <a:cxn ang="0">
                  <a:pos x="T8" y="T9"/>
                </a:cxn>
              </a:cxnLst>
              <a:rect l="0" t="0" r="r" b="b"/>
              <a:pathLst>
                <a:path w="238" h="273">
                  <a:moveTo>
                    <a:pt x="67" y="0"/>
                  </a:moveTo>
                  <a:lnTo>
                    <a:pt x="0" y="273"/>
                  </a:lnTo>
                  <a:lnTo>
                    <a:pt x="238" y="273"/>
                  </a:lnTo>
                  <a:lnTo>
                    <a:pt x="165" y="0"/>
                  </a:lnTo>
                  <a:lnTo>
                    <a:pt x="67" y="0"/>
                  </a:lnTo>
                  <a:close/>
                </a:path>
              </a:pathLst>
            </a:custGeom>
            <a:solidFill>
              <a:srgbClr val="95E6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32" name="Group 12">
            <a:extLst>
              <a:ext uri="{FF2B5EF4-FFF2-40B4-BE49-F238E27FC236}">
                <a16:creationId xmlns:a16="http://schemas.microsoft.com/office/drawing/2014/main" xmlns="" id="{B03705AC-ADA5-4143-92DC-8EE15523316C}"/>
              </a:ext>
            </a:extLst>
          </p:cNvPr>
          <p:cNvGrpSpPr>
            <a:grpSpLocks noChangeAspect="1"/>
          </p:cNvGrpSpPr>
          <p:nvPr userDrawn="1"/>
        </p:nvGrpSpPr>
        <p:grpSpPr bwMode="auto">
          <a:xfrm>
            <a:off x="282548" y="5168264"/>
            <a:ext cx="966273" cy="1201696"/>
            <a:chOff x="-60" y="-50"/>
            <a:chExt cx="996" cy="929"/>
          </a:xfrm>
        </p:grpSpPr>
        <p:sp>
          <p:nvSpPr>
            <p:cNvPr id="33" name="Freeform 13">
              <a:extLst>
                <a:ext uri="{FF2B5EF4-FFF2-40B4-BE49-F238E27FC236}">
                  <a16:creationId xmlns:a16="http://schemas.microsoft.com/office/drawing/2014/main" xmlns="" id="{9AE3823F-4D56-4BE9-8E66-6870A028182F}"/>
                </a:ext>
              </a:extLst>
            </p:cNvPr>
            <p:cNvSpPr>
              <a:spLocks/>
            </p:cNvSpPr>
            <p:nvPr/>
          </p:nvSpPr>
          <p:spPr bwMode="auto">
            <a:xfrm>
              <a:off x="-60" y="-50"/>
              <a:ext cx="996" cy="929"/>
            </a:xfrm>
            <a:custGeom>
              <a:avLst/>
              <a:gdLst>
                <a:gd name="T0" fmla="*/ 54 w 370"/>
                <a:gd name="T1" fmla="*/ 269 h 345"/>
                <a:gd name="T2" fmla="*/ 89 w 370"/>
                <a:gd name="T3" fmla="*/ 51 h 345"/>
                <a:gd name="T4" fmla="*/ 317 w 370"/>
                <a:gd name="T5" fmla="*/ 83 h 345"/>
                <a:gd name="T6" fmla="*/ 275 w 370"/>
                <a:gd name="T7" fmla="*/ 293 h 345"/>
                <a:gd name="T8" fmla="*/ 54 w 370"/>
                <a:gd name="T9" fmla="*/ 269 h 345"/>
              </a:gdLst>
              <a:ahLst/>
              <a:cxnLst>
                <a:cxn ang="0">
                  <a:pos x="T0" y="T1"/>
                </a:cxn>
                <a:cxn ang="0">
                  <a:pos x="T2" y="T3"/>
                </a:cxn>
                <a:cxn ang="0">
                  <a:pos x="T4" y="T5"/>
                </a:cxn>
                <a:cxn ang="0">
                  <a:pos x="T6" y="T7"/>
                </a:cxn>
                <a:cxn ang="0">
                  <a:pos x="T8" y="T9"/>
                </a:cxn>
              </a:cxnLst>
              <a:rect l="0" t="0" r="r" b="b"/>
              <a:pathLst>
                <a:path w="370" h="345">
                  <a:moveTo>
                    <a:pt x="54" y="269"/>
                  </a:moveTo>
                  <a:cubicBezTo>
                    <a:pt x="0" y="200"/>
                    <a:pt x="16" y="103"/>
                    <a:pt x="89" y="51"/>
                  </a:cubicBezTo>
                  <a:cubicBezTo>
                    <a:pt x="162" y="0"/>
                    <a:pt x="264" y="14"/>
                    <a:pt x="317" y="83"/>
                  </a:cubicBezTo>
                  <a:cubicBezTo>
                    <a:pt x="370" y="152"/>
                    <a:pt x="348" y="242"/>
                    <a:pt x="275" y="293"/>
                  </a:cubicBezTo>
                  <a:cubicBezTo>
                    <a:pt x="203" y="345"/>
                    <a:pt x="107" y="339"/>
                    <a:pt x="54" y="269"/>
                  </a:cubicBezTo>
                </a:path>
              </a:pathLst>
            </a:custGeom>
            <a:solidFill>
              <a:srgbClr val="1459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4" name="Freeform 14">
              <a:extLst>
                <a:ext uri="{FF2B5EF4-FFF2-40B4-BE49-F238E27FC236}">
                  <a16:creationId xmlns:a16="http://schemas.microsoft.com/office/drawing/2014/main" xmlns="" id="{DAD44F77-C4A1-47A4-B417-D607A66BF50D}"/>
                </a:ext>
              </a:extLst>
            </p:cNvPr>
            <p:cNvSpPr>
              <a:spLocks/>
            </p:cNvSpPr>
            <p:nvPr/>
          </p:nvSpPr>
          <p:spPr bwMode="auto">
            <a:xfrm>
              <a:off x="287" y="152"/>
              <a:ext cx="296" cy="533"/>
            </a:xfrm>
            <a:custGeom>
              <a:avLst/>
              <a:gdLst>
                <a:gd name="T0" fmla="*/ 78 w 110"/>
                <a:gd name="T1" fmla="*/ 1 h 198"/>
                <a:gd name="T2" fmla="*/ 31 w 110"/>
                <a:gd name="T3" fmla="*/ 2 h 198"/>
                <a:gd name="T4" fmla="*/ 0 w 110"/>
                <a:gd name="T5" fmla="*/ 38 h 198"/>
                <a:gd name="T6" fmla="*/ 0 w 110"/>
                <a:gd name="T7" fmla="*/ 53 h 198"/>
                <a:gd name="T8" fmla="*/ 2 w 110"/>
                <a:gd name="T9" fmla="*/ 193 h 198"/>
                <a:gd name="T10" fmla="*/ 78 w 110"/>
                <a:gd name="T11" fmla="*/ 196 h 198"/>
                <a:gd name="T12" fmla="*/ 110 w 110"/>
                <a:gd name="T13" fmla="*/ 161 h 198"/>
                <a:gd name="T14" fmla="*/ 110 w 110"/>
                <a:gd name="T15" fmla="*/ 29 h 198"/>
                <a:gd name="T16" fmla="*/ 78 w 110"/>
                <a:gd name="T17" fmla="*/ 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98">
                  <a:moveTo>
                    <a:pt x="78" y="1"/>
                  </a:moveTo>
                  <a:cubicBezTo>
                    <a:pt x="60" y="0"/>
                    <a:pt x="44" y="1"/>
                    <a:pt x="31" y="2"/>
                  </a:cubicBezTo>
                  <a:cubicBezTo>
                    <a:pt x="6" y="4"/>
                    <a:pt x="0" y="14"/>
                    <a:pt x="0" y="38"/>
                  </a:cubicBezTo>
                  <a:cubicBezTo>
                    <a:pt x="0" y="53"/>
                    <a:pt x="0" y="53"/>
                    <a:pt x="0" y="53"/>
                  </a:cubicBezTo>
                  <a:cubicBezTo>
                    <a:pt x="1" y="77"/>
                    <a:pt x="4" y="166"/>
                    <a:pt x="2" y="193"/>
                  </a:cubicBezTo>
                  <a:cubicBezTo>
                    <a:pt x="9" y="195"/>
                    <a:pt x="54" y="198"/>
                    <a:pt x="78" y="196"/>
                  </a:cubicBezTo>
                  <a:cubicBezTo>
                    <a:pt x="101" y="194"/>
                    <a:pt x="110" y="190"/>
                    <a:pt x="110" y="161"/>
                  </a:cubicBezTo>
                  <a:cubicBezTo>
                    <a:pt x="110" y="29"/>
                    <a:pt x="110" y="29"/>
                    <a:pt x="110" y="29"/>
                  </a:cubicBezTo>
                  <a:cubicBezTo>
                    <a:pt x="110" y="7"/>
                    <a:pt x="103" y="2"/>
                    <a:pt x="78"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5" name="Freeform 15">
              <a:extLst>
                <a:ext uri="{FF2B5EF4-FFF2-40B4-BE49-F238E27FC236}">
                  <a16:creationId xmlns:a16="http://schemas.microsoft.com/office/drawing/2014/main" xmlns="" id="{1AE40BDF-76B3-472C-A714-97A9C9834ABE}"/>
                </a:ext>
              </a:extLst>
            </p:cNvPr>
            <p:cNvSpPr>
              <a:spLocks/>
            </p:cNvSpPr>
            <p:nvPr/>
          </p:nvSpPr>
          <p:spPr bwMode="auto">
            <a:xfrm>
              <a:off x="312" y="203"/>
              <a:ext cx="247" cy="369"/>
            </a:xfrm>
            <a:custGeom>
              <a:avLst/>
              <a:gdLst>
                <a:gd name="T0" fmla="*/ 90 w 92"/>
                <a:gd name="T1" fmla="*/ 137 h 137"/>
                <a:gd name="T2" fmla="*/ 3 w 92"/>
                <a:gd name="T3" fmla="*/ 135 h 137"/>
                <a:gd name="T4" fmla="*/ 2 w 92"/>
                <a:gd name="T5" fmla="*/ 4 h 137"/>
                <a:gd name="T6" fmla="*/ 91 w 92"/>
                <a:gd name="T7" fmla="*/ 2 h 137"/>
                <a:gd name="T8" fmla="*/ 90 w 92"/>
                <a:gd name="T9" fmla="*/ 137 h 137"/>
              </a:gdLst>
              <a:ahLst/>
              <a:cxnLst>
                <a:cxn ang="0">
                  <a:pos x="T0" y="T1"/>
                </a:cxn>
                <a:cxn ang="0">
                  <a:pos x="T2" y="T3"/>
                </a:cxn>
                <a:cxn ang="0">
                  <a:pos x="T4" y="T5"/>
                </a:cxn>
                <a:cxn ang="0">
                  <a:pos x="T6" y="T7"/>
                </a:cxn>
                <a:cxn ang="0">
                  <a:pos x="T8" y="T9"/>
                </a:cxn>
              </a:cxnLst>
              <a:rect l="0" t="0" r="r" b="b"/>
              <a:pathLst>
                <a:path w="92" h="137">
                  <a:moveTo>
                    <a:pt x="90" y="137"/>
                  </a:moveTo>
                  <a:cubicBezTo>
                    <a:pt x="3" y="135"/>
                    <a:pt x="3" y="135"/>
                    <a:pt x="3" y="135"/>
                  </a:cubicBezTo>
                  <a:cubicBezTo>
                    <a:pt x="3" y="135"/>
                    <a:pt x="0" y="49"/>
                    <a:pt x="2" y="4"/>
                  </a:cubicBezTo>
                  <a:cubicBezTo>
                    <a:pt x="29" y="1"/>
                    <a:pt x="65" y="0"/>
                    <a:pt x="91" y="2"/>
                  </a:cubicBezTo>
                  <a:cubicBezTo>
                    <a:pt x="92" y="64"/>
                    <a:pt x="90" y="137"/>
                    <a:pt x="90" y="137"/>
                  </a:cubicBezTo>
                </a:path>
              </a:pathLst>
            </a:custGeom>
            <a:solidFill>
              <a:srgbClr val="00C2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6" name="Freeform 16">
              <a:extLst>
                <a:ext uri="{FF2B5EF4-FFF2-40B4-BE49-F238E27FC236}">
                  <a16:creationId xmlns:a16="http://schemas.microsoft.com/office/drawing/2014/main" xmlns="" id="{C9E568C6-E9E9-409D-8041-D5C9C44E705F}"/>
                </a:ext>
              </a:extLst>
            </p:cNvPr>
            <p:cNvSpPr>
              <a:spLocks/>
            </p:cNvSpPr>
            <p:nvPr/>
          </p:nvSpPr>
          <p:spPr bwMode="auto">
            <a:xfrm>
              <a:off x="411" y="596"/>
              <a:ext cx="49" cy="54"/>
            </a:xfrm>
            <a:custGeom>
              <a:avLst/>
              <a:gdLst>
                <a:gd name="T0" fmla="*/ 10 w 18"/>
                <a:gd name="T1" fmla="*/ 19 h 20"/>
                <a:gd name="T2" fmla="*/ 18 w 18"/>
                <a:gd name="T3" fmla="*/ 9 h 20"/>
                <a:gd name="T4" fmla="*/ 9 w 18"/>
                <a:gd name="T5" fmla="*/ 0 h 20"/>
                <a:gd name="T6" fmla="*/ 0 w 18"/>
                <a:gd name="T7" fmla="*/ 10 h 20"/>
                <a:gd name="T8" fmla="*/ 10 w 18"/>
                <a:gd name="T9" fmla="*/ 19 h 20"/>
              </a:gdLst>
              <a:ahLst/>
              <a:cxnLst>
                <a:cxn ang="0">
                  <a:pos x="T0" y="T1"/>
                </a:cxn>
                <a:cxn ang="0">
                  <a:pos x="T2" y="T3"/>
                </a:cxn>
                <a:cxn ang="0">
                  <a:pos x="T4" y="T5"/>
                </a:cxn>
                <a:cxn ang="0">
                  <a:pos x="T6" y="T7"/>
                </a:cxn>
                <a:cxn ang="0">
                  <a:pos x="T8" y="T9"/>
                </a:cxn>
              </a:cxnLst>
              <a:rect l="0" t="0" r="r" b="b"/>
              <a:pathLst>
                <a:path w="18" h="20">
                  <a:moveTo>
                    <a:pt x="10" y="19"/>
                  </a:moveTo>
                  <a:cubicBezTo>
                    <a:pt x="15" y="19"/>
                    <a:pt x="18" y="14"/>
                    <a:pt x="18" y="9"/>
                  </a:cubicBezTo>
                  <a:cubicBezTo>
                    <a:pt x="18" y="4"/>
                    <a:pt x="14" y="0"/>
                    <a:pt x="9" y="0"/>
                  </a:cubicBezTo>
                  <a:cubicBezTo>
                    <a:pt x="4" y="1"/>
                    <a:pt x="0" y="5"/>
                    <a:pt x="0" y="10"/>
                  </a:cubicBezTo>
                  <a:cubicBezTo>
                    <a:pt x="0" y="16"/>
                    <a:pt x="4" y="20"/>
                    <a:pt x="10" y="19"/>
                  </a:cubicBezTo>
                </a:path>
              </a:pathLst>
            </a:custGeom>
            <a:solidFill>
              <a:srgbClr val="95E6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Tree>
    <p:extLst>
      <p:ext uri="{BB962C8B-B14F-4D97-AF65-F5344CB8AC3E}">
        <p14:creationId xmlns:p14="http://schemas.microsoft.com/office/powerpoint/2010/main" val="39262656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ab">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7" y="1494766"/>
            <a:ext cx="6559484"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18434"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858000" y="1828800"/>
            <a:ext cx="2286000" cy="16039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6927597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4 Pie Charts ">
    <p:bg>
      <p:bgRef idx="1001">
        <a:schemeClr val="bg1"/>
      </p:bgRef>
    </p:bg>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xmlns="" id="{55C88D47-86DF-4336-A768-786DBD0060C8}"/>
              </a:ext>
            </a:extLst>
          </p:cNvPr>
          <p:cNvSpPr/>
          <p:nvPr userDrawn="1"/>
        </p:nvSpPr>
        <p:spPr>
          <a:xfrm>
            <a:off x="0" y="1773238"/>
            <a:ext cx="9144000" cy="3023914"/>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8" name="Chart Placeholder 29">
            <a:extLst>
              <a:ext uri="{FF2B5EF4-FFF2-40B4-BE49-F238E27FC236}">
                <a16:creationId xmlns:a16="http://schemas.microsoft.com/office/drawing/2014/main" xmlns="" id="{6F232C89-BD5F-4CA7-A3AA-F6F1576CFE6E}"/>
              </a:ext>
            </a:extLst>
          </p:cNvPr>
          <p:cNvSpPr>
            <a:spLocks noGrp="1"/>
          </p:cNvSpPr>
          <p:nvPr>
            <p:ph type="chart" sz="quarter" idx="39"/>
          </p:nvPr>
        </p:nvSpPr>
        <p:spPr>
          <a:xfrm>
            <a:off x="4951143" y="2032335"/>
            <a:ext cx="1296144" cy="1617453"/>
          </a:xfrm>
          <a:prstGeom prst="rect">
            <a:avLst/>
          </a:prstGeom>
        </p:spPr>
        <p:txBody>
          <a:bodyPr anchor="ctr"/>
          <a:lstStyle>
            <a:lvl1pPr algn="ctr">
              <a:defRPr/>
            </a:lvl1pPr>
          </a:lstStyle>
          <a:p>
            <a:r>
              <a:rPr lang="en-US" smtClean="0"/>
              <a:t>Click icon to add chart</a:t>
            </a:r>
            <a:endParaRPr lang="pt-PT" dirty="0"/>
          </a:p>
        </p:txBody>
      </p:sp>
      <p:sp>
        <p:nvSpPr>
          <p:cNvPr id="33" name="Text Placeholder 7">
            <a:extLst>
              <a:ext uri="{FF2B5EF4-FFF2-40B4-BE49-F238E27FC236}">
                <a16:creationId xmlns:a16="http://schemas.microsoft.com/office/drawing/2014/main" xmlns="" id="{D9223961-F190-4765-ADD3-748B8A88C5A4}"/>
              </a:ext>
            </a:extLst>
          </p:cNvPr>
          <p:cNvSpPr>
            <a:spLocks noGrp="1"/>
          </p:cNvSpPr>
          <p:nvPr>
            <p:ph type="body" sz="quarter" idx="34" hasCustomPrompt="1"/>
          </p:nvPr>
        </p:nvSpPr>
        <p:spPr>
          <a:xfrm>
            <a:off x="683568" y="3717032"/>
            <a:ext cx="1782198"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0" name="Chart Placeholder 29">
            <a:extLst>
              <a:ext uri="{FF2B5EF4-FFF2-40B4-BE49-F238E27FC236}">
                <a16:creationId xmlns:a16="http://schemas.microsoft.com/office/drawing/2014/main" xmlns="" id="{667CB86F-C1D1-4D9A-BBD9-57EF8C95B524}"/>
              </a:ext>
            </a:extLst>
          </p:cNvPr>
          <p:cNvSpPr>
            <a:spLocks noGrp="1"/>
          </p:cNvSpPr>
          <p:nvPr userDrawn="1">
            <p:ph type="chart" sz="quarter" idx="10"/>
          </p:nvPr>
        </p:nvSpPr>
        <p:spPr>
          <a:xfrm>
            <a:off x="926595" y="2027573"/>
            <a:ext cx="1296144" cy="1617453"/>
          </a:xfrm>
          <a:prstGeom prst="rect">
            <a:avLst/>
          </a:prstGeom>
        </p:spPr>
        <p:txBody>
          <a:bodyPr anchor="ctr"/>
          <a:lstStyle>
            <a:lvl1pPr algn="ctr">
              <a:defRPr/>
            </a:lvl1pPr>
          </a:lstStyle>
          <a:p>
            <a:r>
              <a:rPr lang="en-US" smtClean="0"/>
              <a:t>Click icon to add chart</a:t>
            </a:r>
            <a:endParaRPr lang="pt-PT" dirty="0"/>
          </a:p>
        </p:txBody>
      </p:sp>
      <p:sp>
        <p:nvSpPr>
          <p:cNvPr id="32" name="Text Placeholder 31">
            <a:extLst>
              <a:ext uri="{FF2B5EF4-FFF2-40B4-BE49-F238E27FC236}">
                <a16:creationId xmlns:a16="http://schemas.microsoft.com/office/drawing/2014/main" xmlns="" id="{B1204F05-191D-4ACA-AADF-FB43F1F07D83}"/>
              </a:ext>
            </a:extLst>
          </p:cNvPr>
          <p:cNvSpPr>
            <a:spLocks noGrp="1"/>
          </p:cNvSpPr>
          <p:nvPr userDrawn="1">
            <p:ph type="body" sz="quarter" idx="11" hasCustomPrompt="1"/>
          </p:nvPr>
        </p:nvSpPr>
        <p:spPr>
          <a:xfrm>
            <a:off x="1277077" y="2708282"/>
            <a:ext cx="648632" cy="314325"/>
          </a:xfrm>
          <a:prstGeom prst="rect">
            <a:avLst/>
          </a:prstGeom>
        </p:spPr>
        <p:txBody>
          <a:bodyPr anchor="ctr">
            <a:noAutofit/>
          </a:bodyPr>
          <a:lstStyle>
            <a:lvl1pPr algn="ctr">
              <a:defRPr sz="1600" b="1"/>
            </a:lvl1pPr>
          </a:lstStyle>
          <a:p>
            <a:pPr lvl="0"/>
            <a:r>
              <a:rPr lang="pt-PT" dirty="0"/>
              <a:t>XX%</a:t>
            </a:r>
          </a:p>
        </p:txBody>
      </p:sp>
      <p:sp>
        <p:nvSpPr>
          <p:cNvPr id="34" name="Text Placeholder 7">
            <a:extLst>
              <a:ext uri="{FF2B5EF4-FFF2-40B4-BE49-F238E27FC236}">
                <a16:creationId xmlns:a16="http://schemas.microsoft.com/office/drawing/2014/main" xmlns="" id="{3F48228B-C831-497E-A26D-61A81F63E42B}"/>
              </a:ext>
            </a:extLst>
          </p:cNvPr>
          <p:cNvSpPr>
            <a:spLocks noGrp="1"/>
          </p:cNvSpPr>
          <p:nvPr userDrawn="1">
            <p:ph type="body" sz="quarter" idx="35" hasCustomPrompt="1"/>
          </p:nvPr>
        </p:nvSpPr>
        <p:spPr>
          <a:xfrm>
            <a:off x="2695842" y="3717032"/>
            <a:ext cx="1782198"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5" name="Chart Placeholder 29">
            <a:extLst>
              <a:ext uri="{FF2B5EF4-FFF2-40B4-BE49-F238E27FC236}">
                <a16:creationId xmlns:a16="http://schemas.microsoft.com/office/drawing/2014/main" xmlns="" id="{D061EF55-20AF-4182-B722-C227F72A880B}"/>
              </a:ext>
            </a:extLst>
          </p:cNvPr>
          <p:cNvSpPr>
            <a:spLocks noGrp="1"/>
          </p:cNvSpPr>
          <p:nvPr userDrawn="1">
            <p:ph type="chart" sz="quarter" idx="36"/>
          </p:nvPr>
        </p:nvSpPr>
        <p:spPr>
          <a:xfrm>
            <a:off x="2938869" y="2027573"/>
            <a:ext cx="1296144" cy="1617453"/>
          </a:xfrm>
          <a:prstGeom prst="rect">
            <a:avLst/>
          </a:prstGeom>
        </p:spPr>
        <p:txBody>
          <a:bodyPr anchor="ctr"/>
          <a:lstStyle>
            <a:lvl1pPr algn="ctr">
              <a:defRPr/>
            </a:lvl1pPr>
          </a:lstStyle>
          <a:p>
            <a:r>
              <a:rPr lang="en-US" smtClean="0"/>
              <a:t>Click icon to add chart</a:t>
            </a:r>
            <a:endParaRPr lang="pt-PT" dirty="0"/>
          </a:p>
        </p:txBody>
      </p:sp>
      <p:sp>
        <p:nvSpPr>
          <p:cNvPr id="36" name="Text Placeholder 31">
            <a:extLst>
              <a:ext uri="{FF2B5EF4-FFF2-40B4-BE49-F238E27FC236}">
                <a16:creationId xmlns:a16="http://schemas.microsoft.com/office/drawing/2014/main" xmlns="" id="{E682B04D-D1A2-4B73-BDB4-D4FBD2A9BEF1}"/>
              </a:ext>
            </a:extLst>
          </p:cNvPr>
          <p:cNvSpPr>
            <a:spLocks noGrp="1"/>
          </p:cNvSpPr>
          <p:nvPr userDrawn="1">
            <p:ph type="body" sz="quarter" idx="37" hasCustomPrompt="1"/>
          </p:nvPr>
        </p:nvSpPr>
        <p:spPr>
          <a:xfrm>
            <a:off x="3284824" y="2708282"/>
            <a:ext cx="648632" cy="314325"/>
          </a:xfrm>
          <a:prstGeom prst="rect">
            <a:avLst/>
          </a:prstGeom>
        </p:spPr>
        <p:txBody>
          <a:bodyPr anchor="ctr">
            <a:noAutofit/>
          </a:bodyPr>
          <a:lstStyle>
            <a:lvl1pPr algn="ctr">
              <a:defRPr sz="1600" b="1"/>
            </a:lvl1pPr>
          </a:lstStyle>
          <a:p>
            <a:pPr lvl="0"/>
            <a:r>
              <a:rPr lang="pt-PT" dirty="0"/>
              <a:t>XX%</a:t>
            </a:r>
          </a:p>
        </p:txBody>
      </p:sp>
      <p:sp>
        <p:nvSpPr>
          <p:cNvPr id="37" name="Text Placeholder 7">
            <a:extLst>
              <a:ext uri="{FF2B5EF4-FFF2-40B4-BE49-F238E27FC236}">
                <a16:creationId xmlns:a16="http://schemas.microsoft.com/office/drawing/2014/main" xmlns="" id="{3C81FA68-C8C6-4011-8666-EF35E85DCC96}"/>
              </a:ext>
            </a:extLst>
          </p:cNvPr>
          <p:cNvSpPr>
            <a:spLocks noGrp="1"/>
          </p:cNvSpPr>
          <p:nvPr userDrawn="1">
            <p:ph type="body" sz="quarter" idx="38" hasCustomPrompt="1"/>
          </p:nvPr>
        </p:nvSpPr>
        <p:spPr>
          <a:xfrm>
            <a:off x="4708116" y="3717032"/>
            <a:ext cx="1782198"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9" name="Text Placeholder 31">
            <a:extLst>
              <a:ext uri="{FF2B5EF4-FFF2-40B4-BE49-F238E27FC236}">
                <a16:creationId xmlns:a16="http://schemas.microsoft.com/office/drawing/2014/main" xmlns="" id="{9EF5179D-59B1-44D7-BC86-E8A77DCFF84C}"/>
              </a:ext>
            </a:extLst>
          </p:cNvPr>
          <p:cNvSpPr>
            <a:spLocks noGrp="1"/>
          </p:cNvSpPr>
          <p:nvPr userDrawn="1">
            <p:ph type="body" sz="quarter" idx="40" hasCustomPrompt="1"/>
          </p:nvPr>
        </p:nvSpPr>
        <p:spPr>
          <a:xfrm>
            <a:off x="5285074" y="2708282"/>
            <a:ext cx="648632" cy="314325"/>
          </a:xfrm>
          <a:prstGeom prst="rect">
            <a:avLst/>
          </a:prstGeom>
        </p:spPr>
        <p:txBody>
          <a:bodyPr anchor="ctr">
            <a:noAutofit/>
          </a:bodyPr>
          <a:lstStyle>
            <a:lvl1pPr algn="ctr">
              <a:defRPr sz="1600" b="1"/>
            </a:lvl1pPr>
          </a:lstStyle>
          <a:p>
            <a:pPr lvl="0"/>
            <a:r>
              <a:rPr lang="pt-PT" dirty="0"/>
              <a:t>XX%</a:t>
            </a:r>
          </a:p>
        </p:txBody>
      </p:sp>
      <p:sp>
        <p:nvSpPr>
          <p:cNvPr id="40" name="Chart Placeholder 29">
            <a:extLst>
              <a:ext uri="{FF2B5EF4-FFF2-40B4-BE49-F238E27FC236}">
                <a16:creationId xmlns:a16="http://schemas.microsoft.com/office/drawing/2014/main" xmlns="" id="{D076F0C2-9B62-4C55-88BD-5D8F3A4066E8}"/>
              </a:ext>
            </a:extLst>
          </p:cNvPr>
          <p:cNvSpPr>
            <a:spLocks noGrp="1"/>
          </p:cNvSpPr>
          <p:nvPr userDrawn="1">
            <p:ph type="chart" sz="quarter" idx="41"/>
          </p:nvPr>
        </p:nvSpPr>
        <p:spPr>
          <a:xfrm>
            <a:off x="6963417" y="2032335"/>
            <a:ext cx="1296144" cy="1617453"/>
          </a:xfrm>
          <a:prstGeom prst="rect">
            <a:avLst/>
          </a:prstGeom>
        </p:spPr>
        <p:txBody>
          <a:bodyPr anchor="ctr"/>
          <a:lstStyle>
            <a:lvl1pPr algn="ctr">
              <a:defRPr/>
            </a:lvl1pPr>
          </a:lstStyle>
          <a:p>
            <a:r>
              <a:rPr lang="en-US" smtClean="0"/>
              <a:t>Click icon to add chart</a:t>
            </a:r>
            <a:endParaRPr lang="pt-PT" dirty="0"/>
          </a:p>
        </p:txBody>
      </p:sp>
      <p:sp>
        <p:nvSpPr>
          <p:cNvPr id="41" name="Text Placeholder 7">
            <a:extLst>
              <a:ext uri="{FF2B5EF4-FFF2-40B4-BE49-F238E27FC236}">
                <a16:creationId xmlns:a16="http://schemas.microsoft.com/office/drawing/2014/main" xmlns="" id="{E7590D3D-14BD-4608-AB95-0952261EAA1C}"/>
              </a:ext>
            </a:extLst>
          </p:cNvPr>
          <p:cNvSpPr>
            <a:spLocks noGrp="1"/>
          </p:cNvSpPr>
          <p:nvPr userDrawn="1">
            <p:ph type="body" sz="quarter" idx="42" hasCustomPrompt="1"/>
          </p:nvPr>
        </p:nvSpPr>
        <p:spPr>
          <a:xfrm>
            <a:off x="6720390" y="3717032"/>
            <a:ext cx="1782198"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42" name="Text Placeholder 31">
            <a:extLst>
              <a:ext uri="{FF2B5EF4-FFF2-40B4-BE49-F238E27FC236}">
                <a16:creationId xmlns:a16="http://schemas.microsoft.com/office/drawing/2014/main" xmlns="" id="{93DCB675-62E7-4926-98A4-F120ABA92EBF}"/>
              </a:ext>
            </a:extLst>
          </p:cNvPr>
          <p:cNvSpPr>
            <a:spLocks noGrp="1"/>
          </p:cNvSpPr>
          <p:nvPr userDrawn="1">
            <p:ph type="body" sz="quarter" idx="43" hasCustomPrompt="1"/>
          </p:nvPr>
        </p:nvSpPr>
        <p:spPr>
          <a:xfrm>
            <a:off x="7313899" y="2708282"/>
            <a:ext cx="648632" cy="314325"/>
          </a:xfrm>
          <a:prstGeom prst="rect">
            <a:avLst/>
          </a:prstGeom>
        </p:spPr>
        <p:txBody>
          <a:bodyPr anchor="ctr">
            <a:noAutofit/>
          </a:bodyPr>
          <a:lstStyle>
            <a:lvl1pPr algn="ctr">
              <a:defRPr sz="1600" b="1"/>
            </a:lvl1pPr>
          </a:lstStyle>
          <a:p>
            <a:pPr lvl="0"/>
            <a:r>
              <a:rPr lang="pt-PT" dirty="0"/>
              <a:t>XX%</a:t>
            </a:r>
          </a:p>
        </p:txBody>
      </p:sp>
      <p:sp>
        <p:nvSpPr>
          <p:cNvPr id="43" name="Text Placeholder 7">
            <a:extLst>
              <a:ext uri="{FF2B5EF4-FFF2-40B4-BE49-F238E27FC236}">
                <a16:creationId xmlns:a16="http://schemas.microsoft.com/office/drawing/2014/main" xmlns="" id="{C70FC002-22B1-4B43-A640-05B3543D2B31}"/>
              </a:ext>
            </a:extLst>
          </p:cNvPr>
          <p:cNvSpPr>
            <a:spLocks noGrp="1"/>
          </p:cNvSpPr>
          <p:nvPr userDrawn="1">
            <p:ph type="body" sz="quarter" idx="44" hasCustomPrompt="1"/>
          </p:nvPr>
        </p:nvSpPr>
        <p:spPr>
          <a:xfrm>
            <a:off x="845586" y="5308653"/>
            <a:ext cx="1242138" cy="576064"/>
          </a:xfrm>
          <a:prstGeom prst="rect">
            <a:avLst/>
          </a:prstGeom>
        </p:spPr>
        <p:txBody>
          <a:bodyPr anchor="ctr">
            <a:noAutofit/>
          </a:bodyPr>
          <a:lstStyle>
            <a:lvl1pPr algn="ctr">
              <a:lnSpc>
                <a:spcPts val="3200"/>
              </a:lnSpc>
              <a:defRPr sz="2800" b="1">
                <a:solidFill>
                  <a:srgbClr val="2B0A3D"/>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xx%</a:t>
            </a:r>
          </a:p>
        </p:txBody>
      </p:sp>
      <p:sp>
        <p:nvSpPr>
          <p:cNvPr id="44" name="Text Placeholder 7">
            <a:extLst>
              <a:ext uri="{FF2B5EF4-FFF2-40B4-BE49-F238E27FC236}">
                <a16:creationId xmlns:a16="http://schemas.microsoft.com/office/drawing/2014/main" xmlns="" id="{8E1CE648-2FAE-4439-A1A4-5BE3863514F4}"/>
              </a:ext>
            </a:extLst>
          </p:cNvPr>
          <p:cNvSpPr>
            <a:spLocks noGrp="1"/>
          </p:cNvSpPr>
          <p:nvPr>
            <p:ph type="body" sz="quarter" idx="45" hasCustomPrompt="1"/>
          </p:nvPr>
        </p:nvSpPr>
        <p:spPr>
          <a:xfrm>
            <a:off x="2162546" y="5163119"/>
            <a:ext cx="6299559" cy="867147"/>
          </a:xfrm>
          <a:prstGeom prst="rect">
            <a:avLst/>
          </a:prstGeom>
        </p:spPr>
        <p:txBody>
          <a:bodyPr anchor="ctr">
            <a:noAutofit/>
          </a:bodyPr>
          <a:lstStyle>
            <a:lvl1pPr algn="l">
              <a:lnSpc>
                <a:spcPts val="1800"/>
              </a:lnSpc>
              <a:spcBef>
                <a:spcPts val="600"/>
              </a:spcBef>
              <a:defRPr sz="16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18"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0"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1"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2" name="Rectangle 27">
            <a:hlinkClick r:id="rId2"/>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3"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72951254"/>
      </p:ext>
    </p:extLst>
  </p:cSld>
  <p:clrMapOvr>
    <a:overrideClrMapping bg1="lt1" tx1="dk1" bg2="lt2" tx2="dk2" accent1="accent1" accent2="accent2" accent3="accent3" accent4="accent4" accent5="accent5" accent6="accent6" hlink="hlink" folHlink="folHlink"/>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3 columns">
    <p:bg>
      <p:bgRef idx="1001">
        <a:schemeClr val="bg1"/>
      </p:bgRef>
    </p:bg>
    <p:spTree>
      <p:nvGrpSpPr>
        <p:cNvPr id="1" name=""/>
        <p:cNvGrpSpPr/>
        <p:nvPr/>
      </p:nvGrpSpPr>
      <p:grpSpPr>
        <a:xfrm>
          <a:off x="0" y="0"/>
          <a:ext cx="0" cy="0"/>
          <a:chOff x="0" y="0"/>
          <a:chExt cx="0" cy="0"/>
        </a:xfrm>
      </p:grpSpPr>
      <p:pic>
        <p:nvPicPr>
          <p:cNvPr id="20" name="Graphic 19">
            <a:extLst>
              <a:ext uri="{FF2B5EF4-FFF2-40B4-BE49-F238E27FC236}">
                <a16:creationId xmlns:a16="http://schemas.microsoft.com/office/drawing/2014/main" xmlns="" id="{F28BC1D5-366F-454F-B964-C24C14979142}"/>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rot="16200000">
            <a:off x="6404344" y="-1038742"/>
            <a:ext cx="1706401" cy="3772916"/>
          </a:xfrm>
          <a:prstGeom prst="rect">
            <a:avLst/>
          </a:prstGeom>
        </p:spPr>
      </p:pic>
      <p:sp>
        <p:nvSpPr>
          <p:cNvPr id="4" name="Rectangle 3">
            <a:extLst>
              <a:ext uri="{FF2B5EF4-FFF2-40B4-BE49-F238E27FC236}">
                <a16:creationId xmlns:a16="http://schemas.microsoft.com/office/drawing/2014/main" xmlns="" id="{9653C8D1-E525-4A1D-BA42-B310FCE0AA96}"/>
              </a:ext>
            </a:extLst>
          </p:cNvPr>
          <p:cNvSpPr/>
          <p:nvPr userDrawn="1"/>
        </p:nvSpPr>
        <p:spPr>
          <a:xfrm>
            <a:off x="305991" y="2423886"/>
            <a:ext cx="2643188"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5" name="Rectangle 4">
            <a:extLst>
              <a:ext uri="{FF2B5EF4-FFF2-40B4-BE49-F238E27FC236}">
                <a16:creationId xmlns:a16="http://schemas.microsoft.com/office/drawing/2014/main" xmlns="" id="{5D624820-6891-4116-9EE3-E6D3B41D5557}"/>
              </a:ext>
            </a:extLst>
          </p:cNvPr>
          <p:cNvSpPr/>
          <p:nvPr userDrawn="1"/>
        </p:nvSpPr>
        <p:spPr>
          <a:xfrm>
            <a:off x="3250408" y="2423886"/>
            <a:ext cx="2643188"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6" name="Rectangle 5">
            <a:extLst>
              <a:ext uri="{FF2B5EF4-FFF2-40B4-BE49-F238E27FC236}">
                <a16:creationId xmlns:a16="http://schemas.microsoft.com/office/drawing/2014/main" xmlns="" id="{4ED1E18D-CB5A-40D2-9E0C-21B1DC24C582}"/>
              </a:ext>
            </a:extLst>
          </p:cNvPr>
          <p:cNvSpPr/>
          <p:nvPr userDrawn="1"/>
        </p:nvSpPr>
        <p:spPr>
          <a:xfrm>
            <a:off x="6194824" y="2406300"/>
            <a:ext cx="2643188"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1" name="Text Placeholder 4">
            <a:extLst>
              <a:ext uri="{FF2B5EF4-FFF2-40B4-BE49-F238E27FC236}">
                <a16:creationId xmlns:a16="http://schemas.microsoft.com/office/drawing/2014/main" xmlns="" id="{5714BE43-18D4-460E-A270-8F2FA1EB1FE6}"/>
              </a:ext>
            </a:extLst>
          </p:cNvPr>
          <p:cNvSpPr>
            <a:spLocks noGrp="1"/>
          </p:cNvSpPr>
          <p:nvPr>
            <p:ph type="body" sz="quarter" idx="13" hasCustomPrompt="1"/>
          </p:nvPr>
        </p:nvSpPr>
        <p:spPr>
          <a:xfrm>
            <a:off x="543763" y="3332373"/>
            <a:ext cx="2167646" cy="645047"/>
          </a:xfrm>
          <a:prstGeom prst="rect">
            <a:avLst/>
          </a:prstGeom>
          <a:noFill/>
        </p:spPr>
        <p:txBody>
          <a:bodyPr anchor="ctr">
            <a:noAutofit/>
          </a:bodyPr>
          <a:lstStyle>
            <a:lvl1pPr algn="l">
              <a:lnSpc>
                <a:spcPts val="1800"/>
              </a:lnSpc>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7">
            <a:extLst>
              <a:ext uri="{FF2B5EF4-FFF2-40B4-BE49-F238E27FC236}">
                <a16:creationId xmlns:a16="http://schemas.microsoft.com/office/drawing/2014/main" xmlns="" id="{DF3E2A1A-B668-4C6F-87C6-8F37A241C2C0}"/>
              </a:ext>
            </a:extLst>
          </p:cNvPr>
          <p:cNvSpPr>
            <a:spLocks noGrp="1"/>
          </p:cNvSpPr>
          <p:nvPr>
            <p:ph type="body" sz="quarter" idx="32" hasCustomPrompt="1"/>
          </p:nvPr>
        </p:nvSpPr>
        <p:spPr>
          <a:xfrm>
            <a:off x="543762" y="4079992"/>
            <a:ext cx="2155664" cy="1711208"/>
          </a:xfrm>
          <a:prstGeom prst="rect">
            <a:avLst/>
          </a:prstGeom>
        </p:spPr>
        <p:txBody>
          <a:bodyPr>
            <a:noAutofit/>
          </a:bodyPr>
          <a:lstStyle>
            <a:lvl1pPr>
              <a:lnSpc>
                <a:spcPct val="100000"/>
              </a:lnSpc>
              <a:defRPr sz="1400"/>
            </a:lvl1pPr>
            <a:lvl2pPr>
              <a:lnSpc>
                <a:spcPts val="1400"/>
              </a:lnSpc>
              <a:defRPr sz="1200"/>
            </a:lvl2pPr>
            <a:lvl3pPr>
              <a:lnSpc>
                <a:spcPts val="1300"/>
              </a:lnSpc>
              <a:defRPr sz="1100"/>
            </a:lvl3pPr>
            <a:lvl4pPr>
              <a:lnSpc>
                <a:spcPts val="1200"/>
              </a:lnSpc>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a16="http://schemas.microsoft.com/office/drawing/2014/main" xmlns="" id="{A44485C3-4220-46B7-B1FC-AB2889C2B910}"/>
              </a:ext>
            </a:extLst>
          </p:cNvPr>
          <p:cNvSpPr>
            <a:spLocks noGrp="1"/>
          </p:cNvSpPr>
          <p:nvPr>
            <p:ph type="body" sz="quarter" idx="33" hasCustomPrompt="1"/>
          </p:nvPr>
        </p:nvSpPr>
        <p:spPr>
          <a:xfrm>
            <a:off x="3488179" y="3332373"/>
            <a:ext cx="2167646" cy="645047"/>
          </a:xfrm>
          <a:prstGeom prst="rect">
            <a:avLst/>
          </a:prstGeom>
          <a:noFill/>
        </p:spPr>
        <p:txBody>
          <a:bodyPr anchor="ctr">
            <a:noAutofit/>
          </a:bodyPr>
          <a:lstStyle>
            <a:lvl1pPr algn="l">
              <a:lnSpc>
                <a:spcPts val="1800"/>
              </a:lnSpc>
              <a:defRPr sz="1600" b="1">
                <a:solidFill>
                  <a:srgbClr val="FF304C"/>
                </a:solidFill>
              </a:defRPr>
            </a:lvl1pPr>
            <a:lvl2pPr>
              <a:defRPr sz="1400"/>
            </a:lvl2pPr>
            <a:lvl3pPr>
              <a:defRPr sz="1200"/>
            </a:lvl3pPr>
            <a:lvl4pPr>
              <a:defRPr sz="1100"/>
            </a:lvl4pPr>
            <a:lvl5pPr>
              <a:defRPr sz="1100"/>
            </a:lvl5pPr>
          </a:lstStyle>
          <a:p>
            <a:pPr lvl="0"/>
            <a:r>
              <a:rPr lang="en-US" dirty="0"/>
              <a:t>Click to insert title</a:t>
            </a:r>
          </a:p>
        </p:txBody>
      </p:sp>
      <p:sp>
        <p:nvSpPr>
          <p:cNvPr id="35" name="Text Placeholder 4">
            <a:extLst>
              <a:ext uri="{FF2B5EF4-FFF2-40B4-BE49-F238E27FC236}">
                <a16:creationId xmlns:a16="http://schemas.microsoft.com/office/drawing/2014/main" xmlns="" id="{310CE3C3-B1E7-4F6F-B7BE-DF93DF2ACD74}"/>
              </a:ext>
            </a:extLst>
          </p:cNvPr>
          <p:cNvSpPr>
            <a:spLocks noGrp="1"/>
          </p:cNvSpPr>
          <p:nvPr>
            <p:ph type="body" sz="quarter" idx="35" hasCustomPrompt="1"/>
          </p:nvPr>
        </p:nvSpPr>
        <p:spPr>
          <a:xfrm>
            <a:off x="6432595" y="3332373"/>
            <a:ext cx="2167646" cy="645047"/>
          </a:xfrm>
          <a:prstGeom prst="rect">
            <a:avLst/>
          </a:prstGeom>
          <a:noFill/>
        </p:spPr>
        <p:txBody>
          <a:bodyPr anchor="ctr">
            <a:noAutofit/>
          </a:bodyPr>
          <a:lstStyle>
            <a:lvl1pPr algn="l">
              <a:lnSpc>
                <a:spcPts val="1800"/>
              </a:lnSpc>
              <a:defRPr sz="1600" b="1">
                <a:solidFill>
                  <a:srgbClr val="2C004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7">
            <a:extLst>
              <a:ext uri="{FF2B5EF4-FFF2-40B4-BE49-F238E27FC236}">
                <a16:creationId xmlns:a16="http://schemas.microsoft.com/office/drawing/2014/main" xmlns="" id="{32047331-01BE-47AE-BC0C-B787B1E9553B}"/>
              </a:ext>
            </a:extLst>
          </p:cNvPr>
          <p:cNvSpPr>
            <a:spLocks noGrp="1"/>
          </p:cNvSpPr>
          <p:nvPr>
            <p:ph type="body" sz="quarter" idx="37" hasCustomPrompt="1"/>
          </p:nvPr>
        </p:nvSpPr>
        <p:spPr>
          <a:xfrm>
            <a:off x="6373600" y="295729"/>
            <a:ext cx="2195930" cy="876300"/>
          </a:xfrm>
          <a:prstGeom prst="rect">
            <a:avLst/>
          </a:prstGeom>
        </p:spPr>
        <p:txBody>
          <a:bodyPr anchor="t">
            <a:noAutofit/>
          </a:bodyPr>
          <a:lstStyle>
            <a:lvl1pPr>
              <a:lnSpc>
                <a:spcPct val="100000"/>
              </a:lnSpc>
              <a:defRPr sz="1600" b="1"/>
            </a:lvl1pPr>
            <a:lvl2pPr>
              <a:lnSpc>
                <a:spcPct val="100000"/>
              </a:lnSpc>
              <a:defRPr sz="1600"/>
            </a:lvl2pPr>
            <a:lvl3pPr>
              <a:lnSpc>
                <a:spcPct val="100000"/>
              </a:lnSpc>
              <a:defRPr sz="1600"/>
            </a:lvl3pPr>
            <a:lvl4pPr>
              <a:lnSpc>
                <a:spcPct val="100000"/>
              </a:lnSpc>
              <a:defRPr sz="1600"/>
            </a:lvl4pPr>
            <a:lvl5pPr>
              <a:lnSpc>
                <a:spcPct val="100000"/>
              </a:lnSpc>
              <a:defRPr sz="1600"/>
            </a:lvl5pPr>
          </a:lstStyle>
          <a:p>
            <a:pPr lvl="0"/>
            <a:r>
              <a:rPr lang="en-US" dirty="0"/>
              <a:t>Click to insert text</a:t>
            </a:r>
          </a:p>
        </p:txBody>
      </p:sp>
      <p:pic>
        <p:nvPicPr>
          <p:cNvPr id="15" name="Graphic 14">
            <a:extLst>
              <a:ext uri="{FF2B5EF4-FFF2-40B4-BE49-F238E27FC236}">
                <a16:creationId xmlns:a16="http://schemas.microsoft.com/office/drawing/2014/main" xmlns="" id="{CA70D5E4-F0EE-4368-A09C-60021E85A04E}"/>
              </a:ext>
            </a:extLst>
          </p:cNvPr>
          <p:cNvPicPr>
            <a:picLocks noChangeAspect="1"/>
          </p:cNvPicPr>
          <p:nvPr userDrawn="1"/>
        </p:nvPicPr>
        <p:blipFill rotWithShape="1">
          <a:blip r:embed="rId4">
            <a:extLst>
              <a:ext uri="{96DAC541-7B7A-43D3-8B79-37D633B846F1}">
                <asvg:svgBlip xmlns:asvg="http://schemas.microsoft.com/office/drawing/2016/SVG/main" xmlns="" r:embed="rId5"/>
              </a:ext>
            </a:extLst>
          </a:blip>
          <a:srcRect l="81836" t="-4713" b="16530"/>
          <a:stretch/>
        </p:blipFill>
        <p:spPr>
          <a:xfrm>
            <a:off x="8618564" y="164829"/>
            <a:ext cx="318267" cy="459624"/>
          </a:xfrm>
          <a:prstGeom prst="rect">
            <a:avLst/>
          </a:prstGeom>
        </p:spPr>
      </p:pic>
      <p:sp>
        <p:nvSpPr>
          <p:cNvPr id="26"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485792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7"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9" name="Rectangle 27">
            <a:hlinkClick r:id="rId6"/>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38"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39" name="Text Placeholder 7">
            <a:extLst>
              <a:ext uri="{FF2B5EF4-FFF2-40B4-BE49-F238E27FC236}">
                <a16:creationId xmlns:a16="http://schemas.microsoft.com/office/drawing/2014/main" xmlns="" id="{DF3E2A1A-B668-4C6F-87C6-8F37A241C2C0}"/>
              </a:ext>
            </a:extLst>
          </p:cNvPr>
          <p:cNvSpPr>
            <a:spLocks noGrp="1"/>
          </p:cNvSpPr>
          <p:nvPr>
            <p:ph type="body" sz="quarter" idx="38" hasCustomPrompt="1"/>
          </p:nvPr>
        </p:nvSpPr>
        <p:spPr>
          <a:xfrm>
            <a:off x="3500161" y="4079992"/>
            <a:ext cx="2155664" cy="1711208"/>
          </a:xfrm>
          <a:prstGeom prst="rect">
            <a:avLst/>
          </a:prstGeom>
        </p:spPr>
        <p:txBody>
          <a:bodyPr>
            <a:noAutofit/>
          </a:bodyPr>
          <a:lstStyle>
            <a:lvl1pPr>
              <a:lnSpc>
                <a:spcPct val="100000"/>
              </a:lnSpc>
              <a:defRPr sz="1400"/>
            </a:lvl1pPr>
            <a:lvl2pPr>
              <a:lnSpc>
                <a:spcPts val="1400"/>
              </a:lnSpc>
              <a:buClr>
                <a:schemeClr val="accent4"/>
              </a:buClr>
              <a:defRPr sz="1200"/>
            </a:lvl2pPr>
            <a:lvl3pPr>
              <a:lnSpc>
                <a:spcPts val="1300"/>
              </a:lnSpc>
              <a:buClr>
                <a:schemeClr val="accent4"/>
              </a:buClr>
              <a:defRPr sz="1100"/>
            </a:lvl3pPr>
            <a:lvl4pPr>
              <a:lnSpc>
                <a:spcPts val="1200"/>
              </a:lnSpc>
              <a:buClr>
                <a:schemeClr val="accent4"/>
              </a:buClr>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40" name="Text Placeholder 7">
            <a:extLst>
              <a:ext uri="{FF2B5EF4-FFF2-40B4-BE49-F238E27FC236}">
                <a16:creationId xmlns:a16="http://schemas.microsoft.com/office/drawing/2014/main" xmlns="" id="{DF3E2A1A-B668-4C6F-87C6-8F37A241C2C0}"/>
              </a:ext>
            </a:extLst>
          </p:cNvPr>
          <p:cNvSpPr>
            <a:spLocks noGrp="1"/>
          </p:cNvSpPr>
          <p:nvPr>
            <p:ph type="body" sz="quarter" idx="39" hasCustomPrompt="1"/>
          </p:nvPr>
        </p:nvSpPr>
        <p:spPr>
          <a:xfrm>
            <a:off x="6444577" y="4079992"/>
            <a:ext cx="2155664" cy="1711208"/>
          </a:xfrm>
          <a:prstGeom prst="rect">
            <a:avLst/>
          </a:prstGeom>
        </p:spPr>
        <p:txBody>
          <a:bodyPr>
            <a:noAutofit/>
          </a:bodyPr>
          <a:lstStyle>
            <a:lvl1pPr>
              <a:lnSpc>
                <a:spcPct val="100000"/>
              </a:lnSpc>
              <a:defRPr sz="1400"/>
            </a:lvl1pPr>
            <a:lvl2pPr>
              <a:lnSpc>
                <a:spcPts val="1400"/>
              </a:lnSpc>
              <a:buClr>
                <a:schemeClr val="accent3"/>
              </a:buClr>
              <a:defRPr sz="1200"/>
            </a:lvl2pPr>
            <a:lvl3pPr>
              <a:lnSpc>
                <a:spcPts val="1300"/>
              </a:lnSpc>
              <a:buClr>
                <a:schemeClr val="accent3"/>
              </a:buClr>
              <a:defRPr sz="1100"/>
            </a:lvl3pPr>
            <a:lvl4pPr>
              <a:lnSpc>
                <a:spcPts val="1200"/>
              </a:lnSpc>
              <a:buClr>
                <a:schemeClr val="accent3"/>
              </a:buClr>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832867704"/>
      </p:ext>
    </p:extLst>
  </p:cSld>
  <p:clrMapOvr>
    <a:overrideClrMapping bg1="lt1" tx1="dk1" bg2="lt2" tx2="dk2" accent1="accent1" accent2="accent2" accent3="accent3" accent4="accent4" accent5="accent5" accent6="accent6" hlink="hlink" folHlink="folHlink"/>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3 bullets with highlights">
    <p:bg>
      <p:bgRef idx="1001">
        <a:schemeClr val="bg1"/>
      </p:bgRef>
    </p:bg>
    <p:spTree>
      <p:nvGrpSpPr>
        <p:cNvPr id="1" name=""/>
        <p:cNvGrpSpPr/>
        <p:nvPr/>
      </p:nvGrpSpPr>
      <p:grpSpPr>
        <a:xfrm>
          <a:off x="0" y="0"/>
          <a:ext cx="0" cy="0"/>
          <a:chOff x="0" y="0"/>
          <a:chExt cx="0" cy="0"/>
        </a:xfrm>
      </p:grpSpPr>
      <p:sp>
        <p:nvSpPr>
          <p:cNvPr id="41" name="Oval 20">
            <a:extLst>
              <a:ext uri="{FF2B5EF4-FFF2-40B4-BE49-F238E27FC236}">
                <a16:creationId xmlns:a16="http://schemas.microsoft.com/office/drawing/2014/main" xmlns="" id="{ADB39E78-E9B7-40CD-9999-E8302C610DC2}"/>
              </a:ext>
            </a:extLst>
          </p:cNvPr>
          <p:cNvSpPr/>
          <p:nvPr userDrawn="1"/>
        </p:nvSpPr>
        <p:spPr>
          <a:xfrm>
            <a:off x="4172699" y="4734102"/>
            <a:ext cx="903011"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2" name="Oval 20">
            <a:extLst>
              <a:ext uri="{FF2B5EF4-FFF2-40B4-BE49-F238E27FC236}">
                <a16:creationId xmlns:a16="http://schemas.microsoft.com/office/drawing/2014/main" xmlns="" id="{80DEC651-0810-4FD4-A2CA-C54974433D45}"/>
              </a:ext>
            </a:extLst>
          </p:cNvPr>
          <p:cNvSpPr/>
          <p:nvPr userDrawn="1"/>
        </p:nvSpPr>
        <p:spPr>
          <a:xfrm>
            <a:off x="4172700" y="2944155"/>
            <a:ext cx="903011"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3" name="Oval 20">
            <a:extLst>
              <a:ext uri="{FF2B5EF4-FFF2-40B4-BE49-F238E27FC236}">
                <a16:creationId xmlns:a16="http://schemas.microsoft.com/office/drawing/2014/main" xmlns="" id="{4F0142AD-298C-4A60-9F24-035D4F3F07D0}"/>
              </a:ext>
            </a:extLst>
          </p:cNvPr>
          <p:cNvSpPr/>
          <p:nvPr userDrawn="1"/>
        </p:nvSpPr>
        <p:spPr>
          <a:xfrm>
            <a:off x="4137113" y="1186060"/>
            <a:ext cx="903011"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Rectangle 12">
            <a:extLst>
              <a:ext uri="{FF2B5EF4-FFF2-40B4-BE49-F238E27FC236}">
                <a16:creationId xmlns:a16="http://schemas.microsoft.com/office/drawing/2014/main" xmlns="" id="{9455EBB8-DB3C-45D2-B02F-0B36A58E555B}"/>
              </a:ext>
            </a:extLst>
          </p:cNvPr>
          <p:cNvSpPr/>
          <p:nvPr userDrawn="1"/>
        </p:nvSpPr>
        <p:spPr>
          <a:xfrm>
            <a:off x="1" y="0"/>
            <a:ext cx="3561974"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pic>
        <p:nvPicPr>
          <p:cNvPr id="14" name="Graphic 41">
            <a:extLst>
              <a:ext uri="{FF2B5EF4-FFF2-40B4-BE49-F238E27FC236}">
                <a16:creationId xmlns:a16="http://schemas.microsoft.com/office/drawing/2014/main" xmlns="" id="{39882BC4-7320-49FC-B1BE-AEB377EFC01A}"/>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t="7669"/>
          <a:stretch>
            <a:fillRect/>
          </a:stretch>
        </p:blipFill>
        <p:spPr>
          <a:xfrm rot="7221508" flipH="1" flipV="1">
            <a:off x="-969668" y="-447427"/>
            <a:ext cx="4694967" cy="3313930"/>
          </a:xfrm>
          <a:custGeom>
            <a:avLst/>
            <a:gdLst>
              <a:gd name="connsiteX0" fmla="*/ 0 w 6728158"/>
              <a:gd name="connsiteY0" fmla="*/ 6332069 h 6332069"/>
              <a:gd name="connsiteX1" fmla="*/ 6728158 w 6728158"/>
              <a:gd name="connsiteY1" fmla="*/ 6332069 h 6332069"/>
              <a:gd name="connsiteX2" fmla="*/ 6728158 w 6728158"/>
              <a:gd name="connsiteY2" fmla="*/ 5480387 h 6332069"/>
              <a:gd name="connsiteX3" fmla="*/ 3518172 w 6728158"/>
              <a:gd name="connsiteY3" fmla="*/ 0 h 6332069"/>
              <a:gd name="connsiteX4" fmla="*/ 0 w 6728158"/>
              <a:gd name="connsiteY4" fmla="*/ 2060673 h 6332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158" h="6332069">
                <a:moveTo>
                  <a:pt x="0" y="6332069"/>
                </a:moveTo>
                <a:lnTo>
                  <a:pt x="6728158" y="6332069"/>
                </a:lnTo>
                <a:lnTo>
                  <a:pt x="6728158" y="5480387"/>
                </a:lnTo>
                <a:lnTo>
                  <a:pt x="3518172" y="0"/>
                </a:lnTo>
                <a:lnTo>
                  <a:pt x="0" y="2060673"/>
                </a:lnTo>
                <a:close/>
              </a:path>
            </a:pathLst>
          </a:custGeom>
        </p:spPr>
      </p:pic>
      <p:sp>
        <p:nvSpPr>
          <p:cNvPr id="24" name="Text Placeholder 4">
            <a:extLst>
              <a:ext uri="{FF2B5EF4-FFF2-40B4-BE49-F238E27FC236}">
                <a16:creationId xmlns:a16="http://schemas.microsoft.com/office/drawing/2014/main" xmlns="" id="{B7C16A20-D927-494E-94A9-49AF2E1FA010}"/>
              </a:ext>
            </a:extLst>
          </p:cNvPr>
          <p:cNvSpPr>
            <a:spLocks noGrp="1"/>
          </p:cNvSpPr>
          <p:nvPr>
            <p:ph type="body" sz="quarter" idx="35" hasCustomPrompt="1"/>
          </p:nvPr>
        </p:nvSpPr>
        <p:spPr>
          <a:xfrm>
            <a:off x="4285410" y="1525460"/>
            <a:ext cx="647447"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5" name="Text Placeholder 4">
            <a:extLst>
              <a:ext uri="{FF2B5EF4-FFF2-40B4-BE49-F238E27FC236}">
                <a16:creationId xmlns:a16="http://schemas.microsoft.com/office/drawing/2014/main" xmlns="" id="{936BACCD-6FBF-486E-81CB-3462560DA2CE}"/>
              </a:ext>
            </a:extLst>
          </p:cNvPr>
          <p:cNvSpPr>
            <a:spLocks noGrp="1"/>
          </p:cNvSpPr>
          <p:nvPr>
            <p:ph type="body" sz="quarter" idx="36" hasCustomPrompt="1"/>
          </p:nvPr>
        </p:nvSpPr>
        <p:spPr>
          <a:xfrm>
            <a:off x="4285410" y="3284126"/>
            <a:ext cx="647447"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6" name="Text Placeholder 4">
            <a:extLst>
              <a:ext uri="{FF2B5EF4-FFF2-40B4-BE49-F238E27FC236}">
                <a16:creationId xmlns:a16="http://schemas.microsoft.com/office/drawing/2014/main" xmlns="" id="{48E9C506-31EA-4D04-B660-3B4DB0704112}"/>
              </a:ext>
            </a:extLst>
          </p:cNvPr>
          <p:cNvSpPr>
            <a:spLocks noGrp="1"/>
          </p:cNvSpPr>
          <p:nvPr>
            <p:ph type="body" sz="quarter" idx="37" hasCustomPrompt="1"/>
          </p:nvPr>
        </p:nvSpPr>
        <p:spPr>
          <a:xfrm>
            <a:off x="4285410" y="5061949"/>
            <a:ext cx="647447"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7" name="Text Placeholder 7">
            <a:extLst>
              <a:ext uri="{FF2B5EF4-FFF2-40B4-BE49-F238E27FC236}">
                <a16:creationId xmlns:a16="http://schemas.microsoft.com/office/drawing/2014/main" xmlns="" id="{9949BCD6-E419-4ED2-9061-402DD5FF2406}"/>
              </a:ext>
            </a:extLst>
          </p:cNvPr>
          <p:cNvSpPr>
            <a:spLocks noGrp="1"/>
          </p:cNvSpPr>
          <p:nvPr>
            <p:ph type="body" sz="quarter" idx="38" hasCustomPrompt="1"/>
          </p:nvPr>
        </p:nvSpPr>
        <p:spPr>
          <a:xfrm>
            <a:off x="320038" y="3367132"/>
            <a:ext cx="2753120" cy="2993216"/>
          </a:xfrm>
          <a:prstGeom prst="rect">
            <a:avLst/>
          </a:prstGeom>
        </p:spPr>
        <p:txBody>
          <a:bodyPr>
            <a:noAutofit/>
          </a:bodyPr>
          <a:lstStyle>
            <a:lvl1pPr>
              <a:lnSpc>
                <a:spcPts val="2200"/>
              </a:lnSpc>
              <a:defRPr sz="1800"/>
            </a:lvl1pPr>
            <a:lvl2pPr>
              <a:lnSpc>
                <a:spcPts val="1800"/>
              </a:lnSpc>
              <a:buClr>
                <a:schemeClr val="accent3"/>
              </a:buClr>
              <a:defRPr sz="1600"/>
            </a:lvl2pPr>
            <a:lvl3pPr>
              <a:lnSpc>
                <a:spcPts val="1600"/>
              </a:lnSpc>
              <a:buClr>
                <a:schemeClr val="accent3"/>
              </a:buClr>
              <a:defRPr sz="1400"/>
            </a:lvl3pPr>
            <a:lvl4pPr>
              <a:lnSpc>
                <a:spcPts val="1400"/>
              </a:lnSpc>
              <a:buClr>
                <a:schemeClr val="accent3"/>
              </a:buClr>
              <a:defRPr sz="12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3" y="404815"/>
            <a:ext cx="1997757" cy="1584027"/>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6" name="Text Placeholder 4">
            <a:extLst>
              <a:ext uri="{FF2B5EF4-FFF2-40B4-BE49-F238E27FC236}">
                <a16:creationId xmlns:a16="http://schemas.microsoft.com/office/drawing/2014/main" xmlns="" id="{04C1CAD0-39C3-4CE2-A9E9-8CA99EFF5357}"/>
              </a:ext>
            </a:extLst>
          </p:cNvPr>
          <p:cNvSpPr>
            <a:spLocks noGrp="1"/>
          </p:cNvSpPr>
          <p:nvPr>
            <p:ph type="body" sz="quarter" idx="13" hasCustomPrompt="1"/>
          </p:nvPr>
        </p:nvSpPr>
        <p:spPr>
          <a:xfrm>
            <a:off x="5188417" y="825195"/>
            <a:ext cx="3649592"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2" hasCustomPrompt="1"/>
          </p:nvPr>
        </p:nvSpPr>
        <p:spPr>
          <a:xfrm>
            <a:off x="5188417" y="1268416"/>
            <a:ext cx="3649592"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a16="http://schemas.microsoft.com/office/drawing/2014/main" xmlns="" id="{04C1CAD0-39C3-4CE2-A9E9-8CA99EFF5357}"/>
              </a:ext>
            </a:extLst>
          </p:cNvPr>
          <p:cNvSpPr>
            <a:spLocks noGrp="1"/>
          </p:cNvSpPr>
          <p:nvPr>
            <p:ph type="body" sz="quarter" idx="39" hasCustomPrompt="1"/>
          </p:nvPr>
        </p:nvSpPr>
        <p:spPr>
          <a:xfrm>
            <a:off x="5188417" y="2583865"/>
            <a:ext cx="3649592"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7">
            <a:extLst>
              <a:ext uri="{FF2B5EF4-FFF2-40B4-BE49-F238E27FC236}">
                <a16:creationId xmlns:a16="http://schemas.microsoft.com/office/drawing/2014/main" xmlns="" id="{9228FC83-C11D-47F2-8BDE-B10D125E5E87}"/>
              </a:ext>
            </a:extLst>
          </p:cNvPr>
          <p:cNvSpPr>
            <a:spLocks noGrp="1"/>
          </p:cNvSpPr>
          <p:nvPr>
            <p:ph type="body" sz="quarter" idx="40" hasCustomPrompt="1"/>
          </p:nvPr>
        </p:nvSpPr>
        <p:spPr>
          <a:xfrm>
            <a:off x="5188417" y="3027082"/>
            <a:ext cx="3649592"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5" name="Text Placeholder 4">
            <a:extLst>
              <a:ext uri="{FF2B5EF4-FFF2-40B4-BE49-F238E27FC236}">
                <a16:creationId xmlns:a16="http://schemas.microsoft.com/office/drawing/2014/main" xmlns="" id="{04C1CAD0-39C3-4CE2-A9E9-8CA99EFF5357}"/>
              </a:ext>
            </a:extLst>
          </p:cNvPr>
          <p:cNvSpPr>
            <a:spLocks noGrp="1"/>
          </p:cNvSpPr>
          <p:nvPr>
            <p:ph type="body" sz="quarter" idx="41" hasCustomPrompt="1"/>
          </p:nvPr>
        </p:nvSpPr>
        <p:spPr>
          <a:xfrm>
            <a:off x="5188417" y="4361687"/>
            <a:ext cx="3649592"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6" name="Text Placeholder 7">
            <a:extLst>
              <a:ext uri="{FF2B5EF4-FFF2-40B4-BE49-F238E27FC236}">
                <a16:creationId xmlns:a16="http://schemas.microsoft.com/office/drawing/2014/main" xmlns="" id="{9228FC83-C11D-47F2-8BDE-B10D125E5E87}"/>
              </a:ext>
            </a:extLst>
          </p:cNvPr>
          <p:cNvSpPr>
            <a:spLocks noGrp="1"/>
          </p:cNvSpPr>
          <p:nvPr>
            <p:ph type="body" sz="quarter" idx="42" hasCustomPrompt="1"/>
          </p:nvPr>
        </p:nvSpPr>
        <p:spPr>
          <a:xfrm>
            <a:off x="5188417" y="4804905"/>
            <a:ext cx="3649592"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7"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39" name="Rectangle 27">
            <a:hlinkClick r:id="rId4"/>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40" name="Retângulo 43">
            <a:extLst>
              <a:ext uri="{FF2B5EF4-FFF2-40B4-BE49-F238E27FC236}">
                <a16:creationId xmlns:a16="http://schemas.microsoft.com/office/drawing/2014/main" xmlns="" id="{834ADCB4-BFB1-450D-8F6D-64217F4CD92C}"/>
              </a:ext>
            </a:extLst>
          </p:cNvPr>
          <p:cNvSpPr/>
          <p:nvPr userDrawn="1"/>
        </p:nvSpPr>
        <p:spPr>
          <a:xfrm>
            <a:off x="717024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493729409"/>
      </p:ext>
    </p:extLst>
  </p:cSld>
  <p:clrMapOvr>
    <a:overrideClrMapping bg1="lt1" tx1="dk1" bg2="lt2" tx2="dk2" accent1="accent1" accent2="accent2" accent3="accent3" accent4="accent4" accent5="accent5" accent6="accent6" hlink="hlink" folHlink="folHlink"/>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ontact information">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xmlns="" id="{EC1A94F9-DC7A-4538-8277-70A44CA10105}"/>
              </a:ext>
            </a:extLst>
          </p:cNvPr>
          <p:cNvSpPr>
            <a:spLocks noGrp="1"/>
          </p:cNvSpPr>
          <p:nvPr>
            <p:ph type="pic" sz="quarter" idx="10"/>
          </p:nvPr>
        </p:nvSpPr>
        <p:spPr>
          <a:xfrm>
            <a:off x="468088" y="1903415"/>
            <a:ext cx="1089422" cy="1671637"/>
          </a:xfrm>
          <a:prstGeom prst="rect">
            <a:avLst/>
          </a:prstGeom>
          <a:solidFill>
            <a:srgbClr val="D9D9D9"/>
          </a:solidFill>
        </p:spPr>
        <p:txBody>
          <a:bodyPr anchor="ctr"/>
          <a:lstStyle>
            <a:lvl1pPr algn="ctr">
              <a:defRPr/>
            </a:lvl1pPr>
          </a:lstStyle>
          <a:p>
            <a:r>
              <a:rPr lang="en-US" smtClean="0"/>
              <a:t>Click icon to add picture</a:t>
            </a:r>
            <a:endParaRPr lang="pt-PT"/>
          </a:p>
        </p:txBody>
      </p:sp>
      <p:sp>
        <p:nvSpPr>
          <p:cNvPr id="19" name="Picture Placeholder 17">
            <a:extLst>
              <a:ext uri="{FF2B5EF4-FFF2-40B4-BE49-F238E27FC236}">
                <a16:creationId xmlns:a16="http://schemas.microsoft.com/office/drawing/2014/main" xmlns="" id="{74E803A8-AB56-45EC-B2C1-515FBB73BB37}"/>
              </a:ext>
            </a:extLst>
          </p:cNvPr>
          <p:cNvSpPr>
            <a:spLocks noGrp="1"/>
          </p:cNvSpPr>
          <p:nvPr>
            <p:ph type="pic" sz="quarter" idx="11"/>
          </p:nvPr>
        </p:nvSpPr>
        <p:spPr>
          <a:xfrm>
            <a:off x="4841398" y="1903415"/>
            <a:ext cx="1089422" cy="1671637"/>
          </a:xfrm>
          <a:prstGeom prst="rect">
            <a:avLst/>
          </a:prstGeom>
          <a:solidFill>
            <a:srgbClr val="D9D9D9"/>
          </a:solidFill>
        </p:spPr>
        <p:txBody>
          <a:bodyPr anchor="ctr"/>
          <a:lstStyle>
            <a:lvl1pPr algn="ctr">
              <a:defRPr/>
            </a:lvl1pPr>
          </a:lstStyle>
          <a:p>
            <a:r>
              <a:rPr lang="en-US" smtClean="0"/>
              <a:t>Click icon to add picture</a:t>
            </a:r>
            <a:endParaRPr lang="pt-PT"/>
          </a:p>
        </p:txBody>
      </p:sp>
      <p:sp>
        <p:nvSpPr>
          <p:cNvPr id="20" name="Picture Placeholder 17">
            <a:extLst>
              <a:ext uri="{FF2B5EF4-FFF2-40B4-BE49-F238E27FC236}">
                <a16:creationId xmlns:a16="http://schemas.microsoft.com/office/drawing/2014/main" xmlns="" id="{9D1BE315-6BE9-4C05-9EDD-2BF1E943154E}"/>
              </a:ext>
            </a:extLst>
          </p:cNvPr>
          <p:cNvSpPr>
            <a:spLocks noGrp="1"/>
          </p:cNvSpPr>
          <p:nvPr>
            <p:ph type="pic" sz="quarter" idx="12"/>
          </p:nvPr>
        </p:nvSpPr>
        <p:spPr>
          <a:xfrm>
            <a:off x="468088" y="4379460"/>
            <a:ext cx="1089422" cy="1671637"/>
          </a:xfrm>
          <a:prstGeom prst="rect">
            <a:avLst/>
          </a:prstGeom>
          <a:solidFill>
            <a:srgbClr val="D9D9D9"/>
          </a:solidFill>
        </p:spPr>
        <p:txBody>
          <a:bodyPr anchor="ctr"/>
          <a:lstStyle>
            <a:lvl1pPr algn="ctr">
              <a:defRPr/>
            </a:lvl1pPr>
          </a:lstStyle>
          <a:p>
            <a:r>
              <a:rPr lang="en-US" smtClean="0"/>
              <a:t>Click icon to add picture</a:t>
            </a:r>
            <a:endParaRPr lang="pt-PT"/>
          </a:p>
        </p:txBody>
      </p:sp>
      <p:sp>
        <p:nvSpPr>
          <p:cNvPr id="21" name="Picture Placeholder 17">
            <a:extLst>
              <a:ext uri="{FF2B5EF4-FFF2-40B4-BE49-F238E27FC236}">
                <a16:creationId xmlns:a16="http://schemas.microsoft.com/office/drawing/2014/main" xmlns="" id="{1281E9B6-7C84-4FF5-B198-C8FC0C8924EE}"/>
              </a:ext>
            </a:extLst>
          </p:cNvPr>
          <p:cNvSpPr>
            <a:spLocks noGrp="1"/>
          </p:cNvSpPr>
          <p:nvPr>
            <p:ph type="pic" sz="quarter" idx="13"/>
          </p:nvPr>
        </p:nvSpPr>
        <p:spPr>
          <a:xfrm>
            <a:off x="4841398" y="4379460"/>
            <a:ext cx="1089422" cy="1671637"/>
          </a:xfrm>
          <a:prstGeom prst="rect">
            <a:avLst/>
          </a:prstGeom>
          <a:solidFill>
            <a:srgbClr val="D9D9D9"/>
          </a:solidFill>
        </p:spPr>
        <p:txBody>
          <a:bodyPr anchor="ctr"/>
          <a:lstStyle>
            <a:lvl1pPr algn="ctr">
              <a:defRPr/>
            </a:lvl1pPr>
          </a:lstStyle>
          <a:p>
            <a:r>
              <a:rPr lang="en-US" smtClean="0"/>
              <a:t>Click icon to add picture</a:t>
            </a:r>
            <a:endParaRPr lang="pt-PT"/>
          </a:p>
        </p:txBody>
      </p:sp>
      <p:sp>
        <p:nvSpPr>
          <p:cNvPr id="11"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2" hasCustomPrompt="1"/>
          </p:nvPr>
        </p:nvSpPr>
        <p:spPr>
          <a:xfrm>
            <a:off x="1655677" y="1903415"/>
            <a:ext cx="2807978"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4" name="Text Placeholder 7">
            <a:extLst>
              <a:ext uri="{FF2B5EF4-FFF2-40B4-BE49-F238E27FC236}">
                <a16:creationId xmlns:a16="http://schemas.microsoft.com/office/drawing/2014/main" xmlns="" id="{9228FC83-C11D-47F2-8BDE-B10D125E5E87}"/>
              </a:ext>
            </a:extLst>
          </p:cNvPr>
          <p:cNvSpPr>
            <a:spLocks noGrp="1"/>
          </p:cNvSpPr>
          <p:nvPr>
            <p:ph type="body" sz="quarter" idx="33" hasCustomPrompt="1"/>
          </p:nvPr>
        </p:nvSpPr>
        <p:spPr>
          <a:xfrm>
            <a:off x="6030034" y="1903415"/>
            <a:ext cx="2807978"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7" name="Text Placeholder 7">
            <a:extLst>
              <a:ext uri="{FF2B5EF4-FFF2-40B4-BE49-F238E27FC236}">
                <a16:creationId xmlns:a16="http://schemas.microsoft.com/office/drawing/2014/main" xmlns="" id="{9228FC83-C11D-47F2-8BDE-B10D125E5E87}"/>
              </a:ext>
            </a:extLst>
          </p:cNvPr>
          <p:cNvSpPr>
            <a:spLocks noGrp="1"/>
          </p:cNvSpPr>
          <p:nvPr>
            <p:ph type="body" sz="quarter" idx="34" hasCustomPrompt="1"/>
          </p:nvPr>
        </p:nvSpPr>
        <p:spPr>
          <a:xfrm>
            <a:off x="1655677" y="4379460"/>
            <a:ext cx="2807978"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8"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6030034" y="4379460"/>
            <a:ext cx="2807978"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797397716"/>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Contact details">
    <p:spTree>
      <p:nvGrpSpPr>
        <p:cNvPr id="1" name=""/>
        <p:cNvGrpSpPr/>
        <p:nvPr/>
      </p:nvGrpSpPr>
      <p:grpSpPr>
        <a:xfrm>
          <a:off x="0" y="0"/>
          <a:ext cx="0" cy="0"/>
          <a:chOff x="0" y="0"/>
          <a:chExt cx="0" cy="0"/>
        </a:xfrm>
      </p:grpSpPr>
      <p:sp>
        <p:nvSpPr>
          <p:cNvPr id="15" name="Text Placeholder 4">
            <a:extLst>
              <a:ext uri="{FF2B5EF4-FFF2-40B4-BE49-F238E27FC236}">
                <a16:creationId xmlns:a16="http://schemas.microsoft.com/office/drawing/2014/main" xmlns="" id="{38EB8B05-1295-4FBE-8D2F-3BFEB534AE51}"/>
              </a:ext>
            </a:extLst>
          </p:cNvPr>
          <p:cNvSpPr>
            <a:spLocks noGrp="1"/>
          </p:cNvSpPr>
          <p:nvPr>
            <p:ph type="body" sz="quarter" idx="29"/>
          </p:nvPr>
        </p:nvSpPr>
        <p:spPr>
          <a:xfrm>
            <a:off x="4978587" y="662163"/>
            <a:ext cx="3662752"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smtClean="0"/>
              <a:t>Click to edit Master text styles</a:t>
            </a:r>
          </a:p>
        </p:txBody>
      </p:sp>
      <p:sp>
        <p:nvSpPr>
          <p:cNvPr id="16" name="Text Placeholder 4">
            <a:extLst>
              <a:ext uri="{FF2B5EF4-FFF2-40B4-BE49-F238E27FC236}">
                <a16:creationId xmlns:a16="http://schemas.microsoft.com/office/drawing/2014/main" xmlns="" id="{89F369BB-997D-4351-8E94-506F593BC826}"/>
              </a:ext>
            </a:extLst>
          </p:cNvPr>
          <p:cNvSpPr>
            <a:spLocks noGrp="1"/>
          </p:cNvSpPr>
          <p:nvPr>
            <p:ph type="body" sz="quarter" idx="30"/>
          </p:nvPr>
        </p:nvSpPr>
        <p:spPr>
          <a:xfrm>
            <a:off x="4978587" y="4374304"/>
            <a:ext cx="3662752"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smtClean="0"/>
              <a:t>Click to edit Master text styles</a:t>
            </a:r>
          </a:p>
        </p:txBody>
      </p:sp>
      <p:sp>
        <p:nvSpPr>
          <p:cNvPr id="17" name="Text Placeholder 7">
            <a:extLst>
              <a:ext uri="{FF2B5EF4-FFF2-40B4-BE49-F238E27FC236}">
                <a16:creationId xmlns:a16="http://schemas.microsoft.com/office/drawing/2014/main" xmlns="" id="{1DC896E0-16D3-438F-B293-ED80E1183A74}"/>
              </a:ext>
            </a:extLst>
          </p:cNvPr>
          <p:cNvSpPr>
            <a:spLocks noGrp="1"/>
          </p:cNvSpPr>
          <p:nvPr>
            <p:ph type="body" sz="quarter" idx="31"/>
          </p:nvPr>
        </p:nvSpPr>
        <p:spPr>
          <a:xfrm>
            <a:off x="4978588" y="4810706"/>
            <a:ext cx="3662753" cy="1717101"/>
          </a:xfrm>
          <a:prstGeom prst="rect">
            <a:avLst/>
          </a:prstGeom>
        </p:spPr>
        <p:txBody>
          <a:bodyPr>
            <a:noAutofit/>
          </a:bodyPr>
          <a:lstStyle>
            <a:lvl1pPr>
              <a:lnSpc>
                <a:spcPts val="1600"/>
              </a:lnSpc>
              <a:defRPr sz="1400"/>
            </a:lvl1pPr>
            <a:lvl2pPr marL="173038" indent="-168275">
              <a:lnSpc>
                <a:spcPts val="1400"/>
              </a:lnSpc>
              <a:defRPr sz="1200"/>
            </a:lvl2pPr>
            <a:lvl3pPr marL="347663" indent="-174625">
              <a:lnSpc>
                <a:spcPts val="1200"/>
              </a:lnSpc>
              <a:defRPr sz="1100"/>
            </a:lvl3pPr>
            <a:lvl4pPr marL="404813" indent="-115888">
              <a:lnSpc>
                <a:spcPts val="1100"/>
              </a:lnSpc>
              <a:defRPr sz="1000"/>
            </a:lvl4pPr>
            <a:lvl5pPr>
              <a:lnSpc>
                <a:spcPct val="100000"/>
              </a:lnSpc>
              <a:defRPr sz="1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8" name="Text Placeholder 7">
            <a:extLst>
              <a:ext uri="{FF2B5EF4-FFF2-40B4-BE49-F238E27FC236}">
                <a16:creationId xmlns:a16="http://schemas.microsoft.com/office/drawing/2014/main" xmlns="" id="{766AF42E-C565-4CFD-A0C6-69ADC5ED724D}"/>
              </a:ext>
            </a:extLst>
          </p:cNvPr>
          <p:cNvSpPr>
            <a:spLocks noGrp="1"/>
          </p:cNvSpPr>
          <p:nvPr>
            <p:ph type="body" sz="quarter" idx="32"/>
          </p:nvPr>
        </p:nvSpPr>
        <p:spPr>
          <a:xfrm>
            <a:off x="4978585" y="1265729"/>
            <a:ext cx="1486236"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smtClean="0"/>
              <a:t>Click to edit Master text styles</a:t>
            </a:r>
          </a:p>
        </p:txBody>
      </p:sp>
      <p:sp>
        <p:nvSpPr>
          <p:cNvPr id="19" name="Text Placeholder 7">
            <a:extLst>
              <a:ext uri="{FF2B5EF4-FFF2-40B4-BE49-F238E27FC236}">
                <a16:creationId xmlns:a16="http://schemas.microsoft.com/office/drawing/2014/main" xmlns="" id="{FEEE7B4B-7781-4178-8912-CB53DC7910B1}"/>
              </a:ext>
            </a:extLst>
          </p:cNvPr>
          <p:cNvSpPr>
            <a:spLocks noGrp="1"/>
          </p:cNvSpPr>
          <p:nvPr>
            <p:ph type="body" sz="quarter" idx="33"/>
          </p:nvPr>
        </p:nvSpPr>
        <p:spPr>
          <a:xfrm>
            <a:off x="7104822" y="1265729"/>
            <a:ext cx="1486236"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smtClean="0"/>
              <a:t>Click to edit Master text styles</a:t>
            </a:r>
          </a:p>
        </p:txBody>
      </p:sp>
      <p:sp>
        <p:nvSpPr>
          <p:cNvPr id="20" name="Text Placeholder 7">
            <a:extLst>
              <a:ext uri="{FF2B5EF4-FFF2-40B4-BE49-F238E27FC236}">
                <a16:creationId xmlns:a16="http://schemas.microsoft.com/office/drawing/2014/main" xmlns="" id="{65D71B9F-4F61-41D4-A7CC-FD63E71DC5A6}"/>
              </a:ext>
            </a:extLst>
          </p:cNvPr>
          <p:cNvSpPr>
            <a:spLocks noGrp="1"/>
          </p:cNvSpPr>
          <p:nvPr>
            <p:ph type="body" sz="quarter" idx="34"/>
          </p:nvPr>
        </p:nvSpPr>
        <p:spPr>
          <a:xfrm>
            <a:off x="4978585" y="2455551"/>
            <a:ext cx="1486236"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smtClean="0"/>
              <a:t>Click to edit Master text styles</a:t>
            </a:r>
          </a:p>
        </p:txBody>
      </p:sp>
      <p:sp>
        <p:nvSpPr>
          <p:cNvPr id="21" name="Text Placeholder 7">
            <a:extLst>
              <a:ext uri="{FF2B5EF4-FFF2-40B4-BE49-F238E27FC236}">
                <a16:creationId xmlns:a16="http://schemas.microsoft.com/office/drawing/2014/main" xmlns="" id="{1BD170B4-C089-4F45-8016-02293706DE36}"/>
              </a:ext>
            </a:extLst>
          </p:cNvPr>
          <p:cNvSpPr>
            <a:spLocks noGrp="1"/>
          </p:cNvSpPr>
          <p:nvPr>
            <p:ph type="body" sz="quarter" idx="35"/>
          </p:nvPr>
        </p:nvSpPr>
        <p:spPr>
          <a:xfrm>
            <a:off x="7104822" y="2455551"/>
            <a:ext cx="1486236"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smtClean="0"/>
              <a:t>Click to edit Master text styles</a:t>
            </a:r>
          </a:p>
        </p:txBody>
      </p:sp>
      <p:sp>
        <p:nvSpPr>
          <p:cNvPr id="22" name="Freeform: Shape 21">
            <a:extLst>
              <a:ext uri="{FF2B5EF4-FFF2-40B4-BE49-F238E27FC236}">
                <a16:creationId xmlns:a16="http://schemas.microsoft.com/office/drawing/2014/main" xmlns="" id="{E1D38B64-120F-4B33-BFE3-9536C55688C0}"/>
              </a:ext>
            </a:extLst>
          </p:cNvPr>
          <p:cNvSpPr>
            <a:spLocks/>
          </p:cNvSpPr>
          <p:nvPr userDrawn="1"/>
        </p:nvSpPr>
        <p:spPr bwMode="auto">
          <a:xfrm>
            <a:off x="0" y="0"/>
            <a:ext cx="4735698" cy="6858000"/>
          </a:xfrm>
          <a:custGeom>
            <a:avLst/>
            <a:gdLst>
              <a:gd name="connsiteX0" fmla="*/ 0 w 6314264"/>
              <a:gd name="connsiteY0" fmla="*/ 0 h 6850062"/>
              <a:gd name="connsiteX1" fmla="*/ 2371778 w 6314264"/>
              <a:gd name="connsiteY1" fmla="*/ 0 h 6850062"/>
              <a:gd name="connsiteX2" fmla="*/ 5821131 w 6314264"/>
              <a:gd name="connsiteY2" fmla="*/ 4462172 h 6850062"/>
              <a:gd name="connsiteX3" fmla="*/ 5967979 w 6314264"/>
              <a:gd name="connsiteY3" fmla="*/ 6737018 h 6850062"/>
              <a:gd name="connsiteX4" fmla="*/ 5901053 w 6314264"/>
              <a:gd name="connsiteY4" fmla="*/ 6850062 h 6850062"/>
              <a:gd name="connsiteX5" fmla="*/ 0 w 6314264"/>
              <a:gd name="connsiteY5" fmla="*/ 6850062 h 6850062"/>
              <a:gd name="connsiteX6" fmla="*/ 0 w 6314264"/>
              <a:gd name="connsiteY6" fmla="*/ 6791481 h 6850062"/>
              <a:gd name="connsiteX7" fmla="*/ 0 w 6314264"/>
              <a:gd name="connsiteY7" fmla="*/ 0 h 685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4264" h="6850062">
                <a:moveTo>
                  <a:pt x="0" y="0"/>
                </a:moveTo>
                <a:cubicBezTo>
                  <a:pt x="0" y="0"/>
                  <a:pt x="0" y="0"/>
                  <a:pt x="2371778" y="0"/>
                </a:cubicBezTo>
                <a:cubicBezTo>
                  <a:pt x="2402328" y="4520519"/>
                  <a:pt x="6334924" y="5918074"/>
                  <a:pt x="5821131" y="4462172"/>
                </a:cubicBezTo>
                <a:cubicBezTo>
                  <a:pt x="6272436" y="4633046"/>
                  <a:pt x="6588349" y="5598554"/>
                  <a:pt x="5967979" y="6737018"/>
                </a:cubicBezTo>
                <a:lnTo>
                  <a:pt x="5901053" y="6850062"/>
                </a:lnTo>
                <a:lnTo>
                  <a:pt x="0" y="6850062"/>
                </a:lnTo>
                <a:lnTo>
                  <a:pt x="0" y="6791481"/>
                </a:lnTo>
                <a:cubicBezTo>
                  <a:pt x="0" y="5305461"/>
                  <a:pt x="0" y="3143977"/>
                  <a:pt x="0" y="0"/>
                </a:cubicBezTo>
                <a:close/>
              </a:path>
            </a:pathLst>
          </a:custGeom>
          <a:solidFill>
            <a:srgbClr val="2C00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pt-PT"/>
          </a:p>
        </p:txBody>
      </p:sp>
      <p:sp>
        <p:nvSpPr>
          <p:cNvPr id="23" name="Freeform 26">
            <a:extLst>
              <a:ext uri="{FF2B5EF4-FFF2-40B4-BE49-F238E27FC236}">
                <a16:creationId xmlns:a16="http://schemas.microsoft.com/office/drawing/2014/main" xmlns="" id="{B017E329-98D6-4441-B449-FBAD88FAA377}"/>
              </a:ext>
            </a:extLst>
          </p:cNvPr>
          <p:cNvSpPr>
            <a:spLocks/>
          </p:cNvSpPr>
          <p:nvPr userDrawn="1"/>
        </p:nvSpPr>
        <p:spPr bwMode="auto">
          <a:xfrm>
            <a:off x="4266307" y="4703089"/>
            <a:ext cx="310754" cy="339383"/>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9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
        <p:nvSpPr>
          <p:cNvPr id="24" name="Freeform 27">
            <a:extLst>
              <a:ext uri="{FF2B5EF4-FFF2-40B4-BE49-F238E27FC236}">
                <a16:creationId xmlns:a16="http://schemas.microsoft.com/office/drawing/2014/main" xmlns="" id="{8015E310-A729-4C80-936F-71D663EE6DA7}"/>
              </a:ext>
            </a:extLst>
          </p:cNvPr>
          <p:cNvSpPr>
            <a:spLocks/>
          </p:cNvSpPr>
          <p:nvPr userDrawn="1"/>
        </p:nvSpPr>
        <p:spPr bwMode="auto">
          <a:xfrm>
            <a:off x="4103904" y="4458435"/>
            <a:ext cx="473158" cy="536142"/>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
        <p:nvSpPr>
          <p:cNvPr id="25" name="Text Placeholder 7">
            <a:extLst>
              <a:ext uri="{FF2B5EF4-FFF2-40B4-BE49-F238E27FC236}">
                <a16:creationId xmlns:a16="http://schemas.microsoft.com/office/drawing/2014/main" xmlns="" id="{BBB56F29-6918-4BD4-9377-61503A926466}"/>
              </a:ext>
            </a:extLst>
          </p:cNvPr>
          <p:cNvSpPr>
            <a:spLocks noGrp="1"/>
          </p:cNvSpPr>
          <p:nvPr>
            <p:ph type="body" sz="quarter" idx="36"/>
          </p:nvPr>
        </p:nvSpPr>
        <p:spPr>
          <a:xfrm>
            <a:off x="309522" y="4869077"/>
            <a:ext cx="2508065" cy="1088820"/>
          </a:xfrm>
          <a:prstGeom prst="rect">
            <a:avLst/>
          </a:prstGeom>
        </p:spPr>
        <p:txBody>
          <a:bodyPr anchor="b">
            <a:noAutofit/>
          </a:bodyPr>
          <a:lstStyle>
            <a:lvl1pPr>
              <a:lnSpc>
                <a:spcPts val="1600"/>
              </a:lnSpc>
              <a:spcAft>
                <a:spcPts val="0"/>
              </a:spcAft>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smtClean="0"/>
              <a:t>Click to edit Master text styles</a:t>
            </a:r>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26" name="Rectangle 27">
            <a:hlinkClick r:id="rId2"/>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27"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70698422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ext with Shapes - Layout4">
    <p:bg>
      <p:bgRef idx="1001">
        <a:schemeClr val="bg1"/>
      </p:bgRef>
    </p:bg>
    <p:spTree>
      <p:nvGrpSpPr>
        <p:cNvPr id="1" name=""/>
        <p:cNvGrpSpPr/>
        <p:nvPr/>
      </p:nvGrpSpPr>
      <p:grpSpPr>
        <a:xfrm>
          <a:off x="0" y="0"/>
          <a:ext cx="0" cy="0"/>
          <a:chOff x="0" y="0"/>
          <a:chExt cx="0" cy="0"/>
        </a:xfrm>
      </p:grpSpPr>
      <p:pic>
        <p:nvPicPr>
          <p:cNvPr id="16" name="Graphic 15">
            <a:extLst>
              <a:ext uri="{FF2B5EF4-FFF2-40B4-BE49-F238E27FC236}">
                <a16:creationId xmlns:a16="http://schemas.microsoft.com/office/drawing/2014/main" xmlns="" id="{9816AFFC-77B8-4D07-A4F8-5D71746F909B}"/>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t="9060"/>
          <a:stretch/>
        </p:blipFill>
        <p:spPr>
          <a:xfrm flipH="1">
            <a:off x="0" y="0"/>
            <a:ext cx="5046119" cy="6236668"/>
          </a:xfrm>
          <a:prstGeom prst="rect">
            <a:avLst/>
          </a:prstGeom>
        </p:spPr>
      </p:pic>
      <p:sp>
        <p:nvSpPr>
          <p:cNvPr id="19" name="Text Placeholder 7">
            <a:extLst>
              <a:ext uri="{FF2B5EF4-FFF2-40B4-BE49-F238E27FC236}">
                <a16:creationId xmlns:a16="http://schemas.microsoft.com/office/drawing/2014/main" xmlns="" id="{F44B07A7-FBF2-491D-B0F6-7A5448F53F32}"/>
              </a:ext>
            </a:extLst>
          </p:cNvPr>
          <p:cNvSpPr>
            <a:spLocks noGrp="1"/>
          </p:cNvSpPr>
          <p:nvPr>
            <p:ph type="body" sz="quarter" idx="35" hasCustomPrompt="1"/>
          </p:nvPr>
        </p:nvSpPr>
        <p:spPr>
          <a:xfrm>
            <a:off x="305992" y="2439343"/>
            <a:ext cx="3705134" cy="1008112"/>
          </a:xfrm>
          <a:prstGeom prst="rect">
            <a:avLst/>
          </a:prstGeom>
        </p:spPr>
        <p:txBody>
          <a:bodyPr anchor="t">
            <a:noAutofit/>
          </a:bodyPr>
          <a:lstStyle>
            <a:lvl1pPr algn="l">
              <a:lnSpc>
                <a:spcPts val="1800"/>
              </a:lnSpc>
              <a:spcAft>
                <a:spcPts val="600"/>
              </a:spcAft>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0" name="Text Placeholder 7">
            <a:extLst>
              <a:ext uri="{FF2B5EF4-FFF2-40B4-BE49-F238E27FC236}">
                <a16:creationId xmlns:a16="http://schemas.microsoft.com/office/drawing/2014/main" xmlns="" id="{6956FD36-565A-4468-BCC4-CB7785266950}"/>
              </a:ext>
            </a:extLst>
          </p:cNvPr>
          <p:cNvSpPr>
            <a:spLocks noGrp="1"/>
          </p:cNvSpPr>
          <p:nvPr>
            <p:ph type="body" sz="quarter" idx="36" hasCustomPrompt="1"/>
          </p:nvPr>
        </p:nvSpPr>
        <p:spPr>
          <a:xfrm>
            <a:off x="5922150" y="1404921"/>
            <a:ext cx="2915860"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1" name="Text Placeholder 7">
            <a:extLst>
              <a:ext uri="{FF2B5EF4-FFF2-40B4-BE49-F238E27FC236}">
                <a16:creationId xmlns:a16="http://schemas.microsoft.com/office/drawing/2014/main" xmlns="" id="{16278310-82AA-4E47-A510-E54DC245FB2B}"/>
              </a:ext>
            </a:extLst>
          </p:cNvPr>
          <p:cNvSpPr>
            <a:spLocks noGrp="1"/>
          </p:cNvSpPr>
          <p:nvPr>
            <p:ph type="body" sz="quarter" idx="37" hasCustomPrompt="1"/>
          </p:nvPr>
        </p:nvSpPr>
        <p:spPr>
          <a:xfrm>
            <a:off x="5922150" y="5918247"/>
            <a:ext cx="2915860"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2" name="Text Placeholder 7">
            <a:extLst>
              <a:ext uri="{FF2B5EF4-FFF2-40B4-BE49-F238E27FC236}">
                <a16:creationId xmlns:a16="http://schemas.microsoft.com/office/drawing/2014/main" xmlns="" id="{ABF327CC-2917-45F5-82B2-75A9F742E63A}"/>
              </a:ext>
            </a:extLst>
          </p:cNvPr>
          <p:cNvSpPr>
            <a:spLocks noGrp="1"/>
          </p:cNvSpPr>
          <p:nvPr>
            <p:ph type="body" sz="quarter" idx="38" hasCustomPrompt="1"/>
          </p:nvPr>
        </p:nvSpPr>
        <p:spPr>
          <a:xfrm>
            <a:off x="5922150" y="5015581"/>
            <a:ext cx="2915860"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3" name="Text Placeholder 7">
            <a:extLst>
              <a:ext uri="{FF2B5EF4-FFF2-40B4-BE49-F238E27FC236}">
                <a16:creationId xmlns:a16="http://schemas.microsoft.com/office/drawing/2014/main" xmlns="" id="{169195DA-4761-45A5-B68F-E20845F04F0C}"/>
              </a:ext>
            </a:extLst>
          </p:cNvPr>
          <p:cNvSpPr>
            <a:spLocks noGrp="1"/>
          </p:cNvSpPr>
          <p:nvPr>
            <p:ph type="body" sz="quarter" idx="39" hasCustomPrompt="1"/>
          </p:nvPr>
        </p:nvSpPr>
        <p:spPr>
          <a:xfrm>
            <a:off x="5922150" y="4112916"/>
            <a:ext cx="2915860"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4" name="Text Placeholder 7">
            <a:extLst>
              <a:ext uri="{FF2B5EF4-FFF2-40B4-BE49-F238E27FC236}">
                <a16:creationId xmlns:a16="http://schemas.microsoft.com/office/drawing/2014/main" xmlns="" id="{343313FC-7C2A-4C39-A322-E5328A14AED9}"/>
              </a:ext>
            </a:extLst>
          </p:cNvPr>
          <p:cNvSpPr>
            <a:spLocks noGrp="1"/>
          </p:cNvSpPr>
          <p:nvPr>
            <p:ph type="body" sz="quarter" idx="40" hasCustomPrompt="1"/>
          </p:nvPr>
        </p:nvSpPr>
        <p:spPr>
          <a:xfrm>
            <a:off x="5922150" y="3210251"/>
            <a:ext cx="2915860"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5" name="Text Placeholder 7">
            <a:extLst>
              <a:ext uri="{FF2B5EF4-FFF2-40B4-BE49-F238E27FC236}">
                <a16:creationId xmlns:a16="http://schemas.microsoft.com/office/drawing/2014/main" xmlns="" id="{C9E896F1-84B5-4E7A-BD88-FFAFED8559EB}"/>
              </a:ext>
            </a:extLst>
          </p:cNvPr>
          <p:cNvSpPr>
            <a:spLocks noGrp="1"/>
          </p:cNvSpPr>
          <p:nvPr>
            <p:ph type="body" sz="quarter" idx="41" hasCustomPrompt="1"/>
          </p:nvPr>
        </p:nvSpPr>
        <p:spPr>
          <a:xfrm>
            <a:off x="5922150" y="2307586"/>
            <a:ext cx="2915860"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1"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2" y="1447298"/>
            <a:ext cx="4103991" cy="863600"/>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2"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4"/>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606356751"/>
      </p:ext>
    </p:extLst>
  </p:cSld>
  <p:clrMapOvr>
    <a:overrideClrMapping bg1="lt1" tx1="dk1" bg2="lt2" tx2="dk2" accent1="accent1" accent2="accent2" accent3="accent3" accent4="accent4" accent5="accent5" accent6="accent6" hlink="hlink" folHlink="folHlink"/>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3-columns with signature circle">
    <p:bg>
      <p:bgRef idx="1001">
        <a:schemeClr val="bg1"/>
      </p:bgRef>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xmlns="" id="{46919663-CB01-46C8-8B1A-7D7C5FFB79D0}"/>
              </a:ext>
            </a:extLst>
          </p:cNvPr>
          <p:cNvSpPr/>
          <p:nvPr userDrawn="1"/>
        </p:nvSpPr>
        <p:spPr>
          <a:xfrm>
            <a:off x="748580" y="2708997"/>
            <a:ext cx="226314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Rectangle 15">
            <a:extLst>
              <a:ext uri="{FF2B5EF4-FFF2-40B4-BE49-F238E27FC236}">
                <a16:creationId xmlns:a16="http://schemas.microsoft.com/office/drawing/2014/main" xmlns="" id="{07A11129-008D-4898-86B9-B6C83562FA3A}"/>
              </a:ext>
            </a:extLst>
          </p:cNvPr>
          <p:cNvSpPr/>
          <p:nvPr userDrawn="1"/>
        </p:nvSpPr>
        <p:spPr>
          <a:xfrm>
            <a:off x="3450950" y="2744281"/>
            <a:ext cx="226314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7" name="Rectangle 16">
            <a:extLst>
              <a:ext uri="{FF2B5EF4-FFF2-40B4-BE49-F238E27FC236}">
                <a16:creationId xmlns:a16="http://schemas.microsoft.com/office/drawing/2014/main" xmlns="" id="{92D1F7AF-5F53-4627-A1CF-B58FCC387FCC}"/>
              </a:ext>
            </a:extLst>
          </p:cNvPr>
          <p:cNvSpPr/>
          <p:nvPr userDrawn="1"/>
        </p:nvSpPr>
        <p:spPr>
          <a:xfrm>
            <a:off x="6153319" y="2744281"/>
            <a:ext cx="226314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2" name="Oval 20">
            <a:extLst>
              <a:ext uri="{FF2B5EF4-FFF2-40B4-BE49-F238E27FC236}">
                <a16:creationId xmlns:a16="http://schemas.microsoft.com/office/drawing/2014/main" xmlns="" id="{C5DBDB28-88AB-4F14-9F73-9D7C1E6EE4B1}"/>
              </a:ext>
            </a:extLst>
          </p:cNvPr>
          <p:cNvSpPr/>
          <p:nvPr userDrawn="1"/>
        </p:nvSpPr>
        <p:spPr>
          <a:xfrm>
            <a:off x="6506129" y="1772818"/>
            <a:ext cx="1557527"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Oval 20">
            <a:extLst>
              <a:ext uri="{FF2B5EF4-FFF2-40B4-BE49-F238E27FC236}">
                <a16:creationId xmlns:a16="http://schemas.microsoft.com/office/drawing/2014/main" xmlns="" id="{2F532516-8DF9-44A4-935A-3131E96D437E}"/>
              </a:ext>
            </a:extLst>
          </p:cNvPr>
          <p:cNvSpPr/>
          <p:nvPr userDrawn="1"/>
        </p:nvSpPr>
        <p:spPr>
          <a:xfrm>
            <a:off x="3803757" y="1772818"/>
            <a:ext cx="1557527"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Oval 20">
            <a:extLst>
              <a:ext uri="{FF2B5EF4-FFF2-40B4-BE49-F238E27FC236}">
                <a16:creationId xmlns:a16="http://schemas.microsoft.com/office/drawing/2014/main" xmlns="" id="{41ACABC2-6590-4E4B-9507-376785C34C7E}"/>
              </a:ext>
            </a:extLst>
          </p:cNvPr>
          <p:cNvSpPr/>
          <p:nvPr userDrawn="1"/>
        </p:nvSpPr>
        <p:spPr>
          <a:xfrm>
            <a:off x="1101390" y="1772818"/>
            <a:ext cx="1557527"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2800" b="1"/>
          </a:p>
        </p:txBody>
      </p:sp>
      <p:sp>
        <p:nvSpPr>
          <p:cNvPr id="27" name="Text Placeholder 26">
            <a:extLst>
              <a:ext uri="{FF2B5EF4-FFF2-40B4-BE49-F238E27FC236}">
                <a16:creationId xmlns:a16="http://schemas.microsoft.com/office/drawing/2014/main" xmlns="" id="{EE342E13-99A8-4C50-9113-E5C3E8EF275E}"/>
              </a:ext>
            </a:extLst>
          </p:cNvPr>
          <p:cNvSpPr>
            <a:spLocks noGrp="1"/>
          </p:cNvSpPr>
          <p:nvPr>
            <p:ph type="body" sz="quarter" idx="10" hasCustomPrompt="1"/>
          </p:nvPr>
        </p:nvSpPr>
        <p:spPr>
          <a:xfrm>
            <a:off x="1259239" y="2492382"/>
            <a:ext cx="124182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8" name="Text Placeholder 26">
            <a:extLst>
              <a:ext uri="{FF2B5EF4-FFF2-40B4-BE49-F238E27FC236}">
                <a16:creationId xmlns:a16="http://schemas.microsoft.com/office/drawing/2014/main" xmlns="" id="{28BE06D5-C195-451B-AC35-95E3C649BB59}"/>
              </a:ext>
            </a:extLst>
          </p:cNvPr>
          <p:cNvSpPr>
            <a:spLocks noGrp="1"/>
          </p:cNvSpPr>
          <p:nvPr>
            <p:ph type="body" sz="quarter" idx="11" hasCustomPrompt="1"/>
          </p:nvPr>
        </p:nvSpPr>
        <p:spPr>
          <a:xfrm>
            <a:off x="3961609" y="2492903"/>
            <a:ext cx="124182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9" name="Text Placeholder 26">
            <a:extLst>
              <a:ext uri="{FF2B5EF4-FFF2-40B4-BE49-F238E27FC236}">
                <a16:creationId xmlns:a16="http://schemas.microsoft.com/office/drawing/2014/main" xmlns="" id="{303436BB-C15C-4765-BFF1-9337F7680429}"/>
              </a:ext>
            </a:extLst>
          </p:cNvPr>
          <p:cNvSpPr>
            <a:spLocks noGrp="1"/>
          </p:cNvSpPr>
          <p:nvPr>
            <p:ph type="body" sz="quarter" idx="12" hasCustomPrompt="1"/>
          </p:nvPr>
        </p:nvSpPr>
        <p:spPr>
          <a:xfrm>
            <a:off x="6663979" y="2465862"/>
            <a:ext cx="124182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31" name="Text Placeholder 30">
            <a:extLst>
              <a:ext uri="{FF2B5EF4-FFF2-40B4-BE49-F238E27FC236}">
                <a16:creationId xmlns:a16="http://schemas.microsoft.com/office/drawing/2014/main" xmlns="" id="{1162E3C5-6092-4641-B639-FF818E2DB588}"/>
              </a:ext>
            </a:extLst>
          </p:cNvPr>
          <p:cNvSpPr>
            <a:spLocks noGrp="1"/>
          </p:cNvSpPr>
          <p:nvPr>
            <p:ph type="body" sz="quarter" idx="13" hasCustomPrompt="1"/>
          </p:nvPr>
        </p:nvSpPr>
        <p:spPr>
          <a:xfrm>
            <a:off x="853831" y="4005263"/>
            <a:ext cx="2052638"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2" name="Text Placeholder 30">
            <a:extLst>
              <a:ext uri="{FF2B5EF4-FFF2-40B4-BE49-F238E27FC236}">
                <a16:creationId xmlns:a16="http://schemas.microsoft.com/office/drawing/2014/main" xmlns="" id="{B4C4A495-4C6A-49E0-8118-A975B2E88321}"/>
              </a:ext>
            </a:extLst>
          </p:cNvPr>
          <p:cNvSpPr>
            <a:spLocks noGrp="1"/>
          </p:cNvSpPr>
          <p:nvPr>
            <p:ph type="body" sz="quarter" idx="14" hasCustomPrompt="1"/>
          </p:nvPr>
        </p:nvSpPr>
        <p:spPr>
          <a:xfrm>
            <a:off x="3556201" y="4005064"/>
            <a:ext cx="2052638"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3" name="Text Placeholder 30">
            <a:extLst>
              <a:ext uri="{FF2B5EF4-FFF2-40B4-BE49-F238E27FC236}">
                <a16:creationId xmlns:a16="http://schemas.microsoft.com/office/drawing/2014/main" xmlns="" id="{8C784D9E-AFE4-47BA-87D1-E386C20ED64C}"/>
              </a:ext>
            </a:extLst>
          </p:cNvPr>
          <p:cNvSpPr>
            <a:spLocks noGrp="1"/>
          </p:cNvSpPr>
          <p:nvPr>
            <p:ph type="body" sz="quarter" idx="15" hasCustomPrompt="1"/>
          </p:nvPr>
        </p:nvSpPr>
        <p:spPr>
          <a:xfrm>
            <a:off x="6258571" y="4005064"/>
            <a:ext cx="2052638"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7" name="Text Placeholder 36">
            <a:extLst>
              <a:ext uri="{FF2B5EF4-FFF2-40B4-BE49-F238E27FC236}">
                <a16:creationId xmlns:a16="http://schemas.microsoft.com/office/drawing/2014/main" xmlns="" id="{38EBB49C-19EA-4D54-98F7-9E9FF53FD1B6}"/>
              </a:ext>
            </a:extLst>
          </p:cNvPr>
          <p:cNvSpPr>
            <a:spLocks noGrp="1"/>
          </p:cNvSpPr>
          <p:nvPr>
            <p:ph type="body" sz="quarter" idx="16" hasCustomPrompt="1"/>
          </p:nvPr>
        </p:nvSpPr>
        <p:spPr>
          <a:xfrm>
            <a:off x="6258571" y="4941895"/>
            <a:ext cx="2052638" cy="935037"/>
          </a:xfrm>
          <a:prstGeom prst="rect">
            <a:avLst/>
          </a:prstGeom>
        </p:spPr>
        <p:txBody>
          <a:bodyPr>
            <a:normAutofit/>
          </a:bodyPr>
          <a:lstStyle>
            <a:lvl1pPr>
              <a:defRPr sz="1400"/>
            </a:lvl1pPr>
          </a:lstStyle>
          <a:p>
            <a:pPr lvl="0"/>
            <a:r>
              <a:rPr lang="en-US" dirty="0"/>
              <a:t>Click to insert text</a:t>
            </a:r>
          </a:p>
        </p:txBody>
      </p:sp>
      <p:sp>
        <p:nvSpPr>
          <p:cNvPr id="38" name="Text Placeholder 36">
            <a:extLst>
              <a:ext uri="{FF2B5EF4-FFF2-40B4-BE49-F238E27FC236}">
                <a16:creationId xmlns:a16="http://schemas.microsoft.com/office/drawing/2014/main" xmlns="" id="{914F5F94-C619-4353-985D-517B9A1ED51A}"/>
              </a:ext>
            </a:extLst>
          </p:cNvPr>
          <p:cNvSpPr>
            <a:spLocks noGrp="1"/>
          </p:cNvSpPr>
          <p:nvPr>
            <p:ph type="body" sz="quarter" idx="17" hasCustomPrompt="1"/>
          </p:nvPr>
        </p:nvSpPr>
        <p:spPr>
          <a:xfrm>
            <a:off x="3556201" y="4919322"/>
            <a:ext cx="2052638" cy="935037"/>
          </a:xfrm>
          <a:prstGeom prst="rect">
            <a:avLst/>
          </a:prstGeom>
        </p:spPr>
        <p:txBody>
          <a:bodyPr>
            <a:normAutofit/>
          </a:bodyPr>
          <a:lstStyle>
            <a:lvl1pPr>
              <a:defRPr sz="1400"/>
            </a:lvl1pPr>
          </a:lstStyle>
          <a:p>
            <a:pPr lvl="0"/>
            <a:r>
              <a:rPr lang="en-US" dirty="0"/>
              <a:t>Click to insert text</a:t>
            </a:r>
          </a:p>
        </p:txBody>
      </p:sp>
      <p:sp>
        <p:nvSpPr>
          <p:cNvPr id="39" name="Text Placeholder 36">
            <a:extLst>
              <a:ext uri="{FF2B5EF4-FFF2-40B4-BE49-F238E27FC236}">
                <a16:creationId xmlns:a16="http://schemas.microsoft.com/office/drawing/2014/main" xmlns="" id="{43904984-B2AA-40BC-977A-39D263DD919B}"/>
              </a:ext>
            </a:extLst>
          </p:cNvPr>
          <p:cNvSpPr>
            <a:spLocks noGrp="1"/>
          </p:cNvSpPr>
          <p:nvPr>
            <p:ph type="body" sz="quarter" idx="18" hasCustomPrompt="1"/>
          </p:nvPr>
        </p:nvSpPr>
        <p:spPr>
          <a:xfrm>
            <a:off x="853831" y="4919322"/>
            <a:ext cx="2052638" cy="935037"/>
          </a:xfrm>
          <a:prstGeom prst="rect">
            <a:avLst/>
          </a:prstGeom>
        </p:spPr>
        <p:txBody>
          <a:bodyPr>
            <a:normAutofit/>
          </a:bodyPr>
          <a:lstStyle>
            <a:lvl1pPr>
              <a:defRPr sz="1400"/>
            </a:lvl1pPr>
          </a:lstStyle>
          <a:p>
            <a:pPr lvl="0"/>
            <a:r>
              <a:rPr lang="en-US" dirty="0"/>
              <a:t>Click to insert text</a:t>
            </a:r>
          </a:p>
        </p:txBody>
      </p:sp>
      <p:sp>
        <p:nvSpPr>
          <p:cNvPr id="18"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9"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79975423"/>
      </p:ext>
    </p:extLst>
  </p:cSld>
  <p:clrMapOvr>
    <a:overrideClrMapping bg1="lt1" tx1="dk1" bg2="lt2" tx2="dk2" accent1="accent1" accent2="accent2" accent3="accent3" accent4="accent4" accent5="accent5" accent6="accent6" hlink="hlink" folHlink="folHlink"/>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ext with Shapes - Layout5">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xmlns="" id="{C50C01FB-E2BF-4470-A153-6F7BF3CCF3F9}"/>
              </a:ext>
            </a:extLst>
          </p:cNvPr>
          <p:cNvSpPr/>
          <p:nvPr userDrawn="1"/>
        </p:nvSpPr>
        <p:spPr>
          <a:xfrm>
            <a:off x="0" y="4437112"/>
            <a:ext cx="9144000" cy="2420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4" name="Text Placeholder 7">
            <a:extLst>
              <a:ext uri="{FF2B5EF4-FFF2-40B4-BE49-F238E27FC236}">
                <a16:creationId xmlns:a16="http://schemas.microsoft.com/office/drawing/2014/main" xmlns="" id="{A4F8F9B7-22AF-440B-AF0A-78B650932C21}"/>
              </a:ext>
            </a:extLst>
          </p:cNvPr>
          <p:cNvSpPr>
            <a:spLocks noGrp="1"/>
          </p:cNvSpPr>
          <p:nvPr>
            <p:ph type="body" sz="quarter" idx="32" hasCustomPrompt="1"/>
          </p:nvPr>
        </p:nvSpPr>
        <p:spPr>
          <a:xfrm>
            <a:off x="305991" y="1700808"/>
            <a:ext cx="4374356" cy="432048"/>
          </a:xfrm>
          <a:prstGeom prst="rect">
            <a:avLst/>
          </a:prstGeom>
        </p:spPr>
        <p:txBody>
          <a:bodyPr anchor="ctr">
            <a:noAutofit/>
          </a:bodyPr>
          <a:lstStyle>
            <a:lvl1pPr>
              <a:lnSpc>
                <a:spcPts val="2200"/>
              </a:lnSpc>
              <a:spcAft>
                <a:spcPts val="0"/>
              </a:spcAft>
              <a:defRPr sz="1800">
                <a:solidFill>
                  <a:srgbClr val="12ABDB"/>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title</a:t>
            </a:r>
          </a:p>
        </p:txBody>
      </p:sp>
      <p:pic>
        <p:nvPicPr>
          <p:cNvPr id="14" name="Graphic 13">
            <a:extLst>
              <a:ext uri="{FF2B5EF4-FFF2-40B4-BE49-F238E27FC236}">
                <a16:creationId xmlns:a16="http://schemas.microsoft.com/office/drawing/2014/main" xmlns="" id="{CBFCF213-9AB8-422B-8F8D-9F6A01ED15F1}"/>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r="13305" b="8553"/>
          <a:stretch>
            <a:fillRect/>
          </a:stretch>
        </p:blipFill>
        <p:spPr>
          <a:xfrm rot="19314106">
            <a:off x="7568555" y="-166652"/>
            <a:ext cx="2641971" cy="5177025"/>
          </a:xfrm>
          <a:custGeom>
            <a:avLst/>
            <a:gdLst>
              <a:gd name="connsiteX0" fmla="*/ 3522628 w 3522628"/>
              <a:gd name="connsiteY0" fmla="*/ 891962 h 5177025"/>
              <a:gd name="connsiteX1" fmla="*/ 162923 w 3522628"/>
              <a:gd name="connsiteY1" fmla="*/ 5177025 h 5177025"/>
              <a:gd name="connsiteX2" fmla="*/ 0 w 3522628"/>
              <a:gd name="connsiteY2" fmla="*/ 5049285 h 5177025"/>
              <a:gd name="connsiteX3" fmla="*/ 0 w 3522628"/>
              <a:gd name="connsiteY3" fmla="*/ 1923687 h 5177025"/>
              <a:gd name="connsiteX4" fmla="*/ 1508267 w 3522628"/>
              <a:gd name="connsiteY4" fmla="*/ 0 h 5177025"/>
              <a:gd name="connsiteX5" fmla="*/ 2384994 w 3522628"/>
              <a:gd name="connsiteY5" fmla="*/ 0 h 51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2628" h="5177025">
                <a:moveTo>
                  <a:pt x="3522628" y="891962"/>
                </a:moveTo>
                <a:lnTo>
                  <a:pt x="162923" y="5177025"/>
                </a:lnTo>
                <a:lnTo>
                  <a:pt x="0" y="5049285"/>
                </a:lnTo>
                <a:lnTo>
                  <a:pt x="0" y="1923687"/>
                </a:lnTo>
                <a:lnTo>
                  <a:pt x="1508267" y="0"/>
                </a:lnTo>
                <a:lnTo>
                  <a:pt x="2384994" y="0"/>
                </a:lnTo>
                <a:close/>
              </a:path>
            </a:pathLst>
          </a:custGeom>
        </p:spPr>
      </p:pic>
      <p:sp>
        <p:nvSpPr>
          <p:cNvPr id="40" name="Text Placeholder 7">
            <a:extLst>
              <a:ext uri="{FF2B5EF4-FFF2-40B4-BE49-F238E27FC236}">
                <a16:creationId xmlns:a16="http://schemas.microsoft.com/office/drawing/2014/main" xmlns="" id="{6343BDF6-D0DB-4726-8EA9-DA3DE0DFDE11}"/>
              </a:ext>
            </a:extLst>
          </p:cNvPr>
          <p:cNvSpPr>
            <a:spLocks noGrp="1"/>
          </p:cNvSpPr>
          <p:nvPr>
            <p:ph type="body" sz="quarter" idx="35" hasCustomPrompt="1"/>
          </p:nvPr>
        </p:nvSpPr>
        <p:spPr>
          <a:xfrm>
            <a:off x="463510" y="5585038"/>
            <a:ext cx="1269337"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1" name="Text Placeholder 7">
            <a:extLst>
              <a:ext uri="{FF2B5EF4-FFF2-40B4-BE49-F238E27FC236}">
                <a16:creationId xmlns:a16="http://schemas.microsoft.com/office/drawing/2014/main" xmlns="" id="{3B423489-C448-4223-A3F1-FAB0DF95C7E0}"/>
              </a:ext>
            </a:extLst>
          </p:cNvPr>
          <p:cNvSpPr>
            <a:spLocks noGrp="1"/>
          </p:cNvSpPr>
          <p:nvPr>
            <p:ph type="body" sz="quarter" idx="36" hasCustomPrompt="1"/>
          </p:nvPr>
        </p:nvSpPr>
        <p:spPr>
          <a:xfrm>
            <a:off x="1883370" y="5585038"/>
            <a:ext cx="1269337"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2" name="Text Placeholder 7">
            <a:extLst>
              <a:ext uri="{FF2B5EF4-FFF2-40B4-BE49-F238E27FC236}">
                <a16:creationId xmlns:a16="http://schemas.microsoft.com/office/drawing/2014/main" xmlns="" id="{415D3B99-29BD-4D4A-BD25-28628B5AD295}"/>
              </a:ext>
            </a:extLst>
          </p:cNvPr>
          <p:cNvSpPr>
            <a:spLocks noGrp="1"/>
          </p:cNvSpPr>
          <p:nvPr>
            <p:ph type="body" sz="quarter" idx="37" hasCustomPrompt="1"/>
          </p:nvPr>
        </p:nvSpPr>
        <p:spPr>
          <a:xfrm>
            <a:off x="3303231" y="5585038"/>
            <a:ext cx="1269337"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a16="http://schemas.microsoft.com/office/drawing/2014/main" xmlns="" id="{FB92CCBF-AD9B-4B1F-81E0-1F58CD476991}"/>
              </a:ext>
            </a:extLst>
          </p:cNvPr>
          <p:cNvSpPr>
            <a:spLocks noGrp="1"/>
          </p:cNvSpPr>
          <p:nvPr>
            <p:ph type="body" sz="quarter" idx="38" hasCustomPrompt="1"/>
          </p:nvPr>
        </p:nvSpPr>
        <p:spPr>
          <a:xfrm>
            <a:off x="4723091" y="5585038"/>
            <a:ext cx="1269337"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a16="http://schemas.microsoft.com/office/drawing/2014/main" xmlns="" id="{429263E9-C628-4DAE-AAF4-D4C456E5A7F2}"/>
              </a:ext>
            </a:extLst>
          </p:cNvPr>
          <p:cNvSpPr>
            <a:spLocks noGrp="1"/>
          </p:cNvSpPr>
          <p:nvPr>
            <p:ph type="body" sz="quarter" idx="39" hasCustomPrompt="1"/>
          </p:nvPr>
        </p:nvSpPr>
        <p:spPr>
          <a:xfrm>
            <a:off x="6142951" y="5585038"/>
            <a:ext cx="1269337"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a16="http://schemas.microsoft.com/office/drawing/2014/main" xmlns="" id="{266B7D82-19EF-4C8A-8D75-AEA2758E426F}"/>
              </a:ext>
            </a:extLst>
          </p:cNvPr>
          <p:cNvSpPr>
            <a:spLocks noGrp="1"/>
          </p:cNvSpPr>
          <p:nvPr>
            <p:ph type="body" sz="quarter" idx="40"/>
          </p:nvPr>
        </p:nvSpPr>
        <p:spPr>
          <a:xfrm>
            <a:off x="7562811" y="5585038"/>
            <a:ext cx="1269337" cy="432048"/>
          </a:xfrm>
          <a:prstGeom prst="rect">
            <a:avLst/>
          </a:prstGeom>
        </p:spPr>
        <p:txBody>
          <a:bodyPr anchor="ctr">
            <a:noAutofit/>
          </a:bodyPr>
          <a:lstStyle>
            <a:lvl1pPr algn="r">
              <a:lnSpc>
                <a:spcPts val="1600"/>
              </a:lnSpc>
              <a:defRPr sz="1400" b="1">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smtClean="0"/>
              <a:t>Click to edit Master text styles</a:t>
            </a:r>
          </a:p>
        </p:txBody>
      </p:sp>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6"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7"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4"/>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0" name="Text Placeholder 7">
            <a:extLst>
              <a:ext uri="{FF2B5EF4-FFF2-40B4-BE49-F238E27FC236}">
                <a16:creationId xmlns:a16="http://schemas.microsoft.com/office/drawing/2014/main" xmlns="" id="{9228FC83-C11D-47F2-8BDE-B10D125E5E87}"/>
              </a:ext>
            </a:extLst>
          </p:cNvPr>
          <p:cNvSpPr>
            <a:spLocks noGrp="1"/>
          </p:cNvSpPr>
          <p:nvPr>
            <p:ph type="body" sz="quarter" idx="41" hasCustomPrompt="1"/>
          </p:nvPr>
        </p:nvSpPr>
        <p:spPr>
          <a:xfrm>
            <a:off x="319866" y="2326863"/>
            <a:ext cx="2361924"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1" name="Text Placeholder 7">
            <a:extLst>
              <a:ext uri="{FF2B5EF4-FFF2-40B4-BE49-F238E27FC236}">
                <a16:creationId xmlns:a16="http://schemas.microsoft.com/office/drawing/2014/main" xmlns="" id="{9228FC83-C11D-47F2-8BDE-B10D125E5E87}"/>
              </a:ext>
            </a:extLst>
          </p:cNvPr>
          <p:cNvSpPr>
            <a:spLocks noGrp="1"/>
          </p:cNvSpPr>
          <p:nvPr>
            <p:ph type="body" sz="quarter" idx="42" hasCustomPrompt="1"/>
          </p:nvPr>
        </p:nvSpPr>
        <p:spPr>
          <a:xfrm>
            <a:off x="2895516" y="2326863"/>
            <a:ext cx="2361924"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a16="http://schemas.microsoft.com/office/drawing/2014/main" xmlns="" id="{9228FC83-C11D-47F2-8BDE-B10D125E5E87}"/>
              </a:ext>
            </a:extLst>
          </p:cNvPr>
          <p:cNvSpPr>
            <a:spLocks noGrp="1"/>
          </p:cNvSpPr>
          <p:nvPr>
            <p:ph type="body" sz="quarter" idx="43" hasCustomPrompt="1"/>
          </p:nvPr>
        </p:nvSpPr>
        <p:spPr>
          <a:xfrm>
            <a:off x="5471165" y="2326863"/>
            <a:ext cx="2361924"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3"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5">
            <a:extLst>
              <a:ext uri="{96DAC541-7B7A-43D3-8B79-37D633B846F1}">
                <asvg:svgBlip xmlns:asvg="http://schemas.microsoft.com/office/drawing/2016/SVG/main" xmlns="" r:embed="rId6"/>
              </a:ext>
            </a:extLst>
          </a:blip>
          <a:srcRect l="81836" t="-4713" b="16530"/>
          <a:stretch/>
        </p:blipFill>
        <p:spPr>
          <a:xfrm>
            <a:off x="8660846" y="188640"/>
            <a:ext cx="318267" cy="459624"/>
          </a:xfrm>
          <a:prstGeom prst="rect">
            <a:avLst/>
          </a:prstGeom>
        </p:spPr>
      </p:pic>
      <p:cxnSp>
        <p:nvCxnSpPr>
          <p:cNvPr id="24" name="Straight Connector 23">
            <a:extLst>
              <a:ext uri="{FF2B5EF4-FFF2-40B4-BE49-F238E27FC236}">
                <a16:creationId xmlns:a16="http://schemas.microsoft.com/office/drawing/2014/main" xmlns="" id="{0FF5023A-0693-40EF-A144-6A5D8AD8789F}"/>
              </a:ext>
            </a:extLst>
          </p:cNvPr>
          <p:cNvCxnSpPr>
            <a:cxnSpLocks/>
          </p:cNvCxnSpPr>
          <p:nvPr userDrawn="1"/>
        </p:nvCxnSpPr>
        <p:spPr>
          <a:xfrm>
            <a:off x="305992" y="2235647"/>
            <a:ext cx="7527098" cy="0"/>
          </a:xfrm>
          <a:prstGeom prst="line">
            <a:avLst/>
          </a:prstGeom>
          <a:solidFill>
            <a:schemeClr val="tx1"/>
          </a:solidFill>
          <a:ln w="47625" cap="flat">
            <a:solidFill>
              <a:schemeClr val="bg1">
                <a:lumMod val="85000"/>
              </a:schemeClr>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5450993"/>
      </p:ext>
    </p:extLst>
  </p:cSld>
  <p:clrMapOvr>
    <a:overrideClrMapping bg1="lt1" tx1="dk1" bg2="lt2" tx2="dk2" accent1="accent1" accent2="accent2" accent3="accent3" accent4="accent4" accent5="accent5" accent6="accent6" hlink="hlink" folHlink="folHlink"/>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Organization Chart">
    <p:bg>
      <p:bgRef idx="1001">
        <a:schemeClr val="bg1"/>
      </p:bgRef>
    </p:bg>
    <p:spTree>
      <p:nvGrpSpPr>
        <p:cNvPr id="1" name=""/>
        <p:cNvGrpSpPr/>
        <p:nvPr/>
      </p:nvGrpSpPr>
      <p:grpSpPr>
        <a:xfrm>
          <a:off x="0" y="0"/>
          <a:ext cx="0" cy="0"/>
          <a:chOff x="0" y="0"/>
          <a:chExt cx="0" cy="0"/>
        </a:xfrm>
      </p:grpSpPr>
      <p:sp>
        <p:nvSpPr>
          <p:cNvPr id="42" name="Text Placeholder 7">
            <a:extLst>
              <a:ext uri="{FF2B5EF4-FFF2-40B4-BE49-F238E27FC236}">
                <a16:creationId xmlns:a16="http://schemas.microsoft.com/office/drawing/2014/main" xmlns="" id="{5889F4BD-9B8F-420C-96FD-C732EE0EE6BD}"/>
              </a:ext>
            </a:extLst>
          </p:cNvPr>
          <p:cNvSpPr>
            <a:spLocks noGrp="1"/>
          </p:cNvSpPr>
          <p:nvPr>
            <p:ph type="body" sz="quarter" idx="38" hasCustomPrompt="1"/>
          </p:nvPr>
        </p:nvSpPr>
        <p:spPr>
          <a:xfrm>
            <a:off x="500063" y="5733255"/>
            <a:ext cx="1454943"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a16="http://schemas.microsoft.com/office/drawing/2014/main" xmlns="" id="{E26F6CC5-0FBD-4B39-8067-DA4CA3D08DF5}"/>
              </a:ext>
            </a:extLst>
          </p:cNvPr>
          <p:cNvSpPr>
            <a:spLocks noGrp="1"/>
          </p:cNvSpPr>
          <p:nvPr>
            <p:ph type="body" sz="quarter" idx="39" hasCustomPrompt="1"/>
          </p:nvPr>
        </p:nvSpPr>
        <p:spPr>
          <a:xfrm>
            <a:off x="2095625" y="5737641"/>
            <a:ext cx="1454943"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a16="http://schemas.microsoft.com/office/drawing/2014/main" xmlns="" id="{6D83DCD9-FC24-4ACE-8B52-269E78EA5154}"/>
              </a:ext>
            </a:extLst>
          </p:cNvPr>
          <p:cNvSpPr>
            <a:spLocks noGrp="1"/>
          </p:cNvSpPr>
          <p:nvPr>
            <p:ph type="body" sz="quarter" idx="40" hasCustomPrompt="1"/>
          </p:nvPr>
        </p:nvSpPr>
        <p:spPr>
          <a:xfrm>
            <a:off x="3695606" y="5737641"/>
            <a:ext cx="1454943"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a16="http://schemas.microsoft.com/office/drawing/2014/main" xmlns="" id="{75441542-8C67-4120-B77E-FF0148E22F4B}"/>
              </a:ext>
            </a:extLst>
          </p:cNvPr>
          <p:cNvSpPr>
            <a:spLocks noGrp="1"/>
          </p:cNvSpPr>
          <p:nvPr>
            <p:ph type="body" sz="quarter" idx="41" hasCustomPrompt="1"/>
          </p:nvPr>
        </p:nvSpPr>
        <p:spPr>
          <a:xfrm>
            <a:off x="5295152" y="5733156"/>
            <a:ext cx="1454943"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6" name="Text Placeholder 7">
            <a:extLst>
              <a:ext uri="{FF2B5EF4-FFF2-40B4-BE49-F238E27FC236}">
                <a16:creationId xmlns:a16="http://schemas.microsoft.com/office/drawing/2014/main" xmlns="" id="{B4323275-6F19-499D-9A1B-2C56B8029E99}"/>
              </a:ext>
            </a:extLst>
          </p:cNvPr>
          <p:cNvSpPr>
            <a:spLocks noGrp="1"/>
          </p:cNvSpPr>
          <p:nvPr>
            <p:ph type="body" sz="quarter" idx="42" hasCustomPrompt="1"/>
          </p:nvPr>
        </p:nvSpPr>
        <p:spPr>
          <a:xfrm>
            <a:off x="6894695" y="5733156"/>
            <a:ext cx="1454943"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9" name="Text Placeholder 7">
            <a:extLst>
              <a:ext uri="{FF2B5EF4-FFF2-40B4-BE49-F238E27FC236}">
                <a16:creationId xmlns:a16="http://schemas.microsoft.com/office/drawing/2014/main" xmlns="" id="{5AAEF36F-2753-4DC6-898C-49B56113E4F4}"/>
              </a:ext>
            </a:extLst>
          </p:cNvPr>
          <p:cNvSpPr>
            <a:spLocks noGrp="1"/>
          </p:cNvSpPr>
          <p:nvPr>
            <p:ph type="body" sz="quarter" idx="37" hasCustomPrompt="1"/>
          </p:nvPr>
        </p:nvSpPr>
        <p:spPr>
          <a:xfrm>
            <a:off x="2735796" y="1958081"/>
            <a:ext cx="1080120" cy="1152128"/>
          </a:xfrm>
          <a:prstGeom prst="rect">
            <a:avLst/>
          </a:prstGeom>
          <a:solidFill>
            <a:srgbClr val="0070AD"/>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37" name="Text Placeholder 7">
            <a:extLst>
              <a:ext uri="{FF2B5EF4-FFF2-40B4-BE49-F238E27FC236}">
                <a16:creationId xmlns:a16="http://schemas.microsoft.com/office/drawing/2014/main" xmlns="" id="{AD94FF36-F4B8-4ED6-BB44-FDBFDBFA2A1C}"/>
              </a:ext>
            </a:extLst>
          </p:cNvPr>
          <p:cNvSpPr>
            <a:spLocks noGrp="1"/>
          </p:cNvSpPr>
          <p:nvPr>
            <p:ph type="body" sz="quarter" idx="35" hasCustomPrompt="1"/>
          </p:nvPr>
        </p:nvSpPr>
        <p:spPr>
          <a:xfrm>
            <a:off x="4788024" y="3428999"/>
            <a:ext cx="108012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8" name="Rectangle 7">
            <a:extLst>
              <a:ext uri="{FF2B5EF4-FFF2-40B4-BE49-F238E27FC236}">
                <a16:creationId xmlns:a16="http://schemas.microsoft.com/office/drawing/2014/main" xmlns="" id="{404E50B0-1D58-4F15-A351-E3515806816D}"/>
              </a:ext>
            </a:extLst>
          </p:cNvPr>
          <p:cNvSpPr/>
          <p:nvPr/>
        </p:nvSpPr>
        <p:spPr>
          <a:xfrm>
            <a:off x="2692462" y="1916832"/>
            <a:ext cx="3759080"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2" name="Rectangle 11">
            <a:extLst>
              <a:ext uri="{FF2B5EF4-FFF2-40B4-BE49-F238E27FC236}">
                <a16:creationId xmlns:a16="http://schemas.microsoft.com/office/drawing/2014/main" xmlns="" id="{AE59D603-4EF9-47FC-B148-3573A831D791}"/>
              </a:ext>
            </a:extLst>
          </p:cNvPr>
          <p:cNvSpPr/>
          <p:nvPr/>
        </p:nvSpPr>
        <p:spPr>
          <a:xfrm>
            <a:off x="4753363" y="3389316"/>
            <a:ext cx="3759080"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6" name="Rectangle 15">
            <a:extLst>
              <a:ext uri="{FF2B5EF4-FFF2-40B4-BE49-F238E27FC236}">
                <a16:creationId xmlns:a16="http://schemas.microsoft.com/office/drawing/2014/main" xmlns="" id="{58AC5158-E8A1-44A7-8617-AC56F0DD1719}"/>
              </a:ext>
            </a:extLst>
          </p:cNvPr>
          <p:cNvSpPr/>
          <p:nvPr/>
        </p:nvSpPr>
        <p:spPr>
          <a:xfrm>
            <a:off x="629842" y="3389316"/>
            <a:ext cx="3759080"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7" name="TextBox 16">
            <a:extLst>
              <a:ext uri="{FF2B5EF4-FFF2-40B4-BE49-F238E27FC236}">
                <a16:creationId xmlns:a16="http://schemas.microsoft.com/office/drawing/2014/main" xmlns="" id="{C761E736-25EA-4914-A717-28A039625E8C}"/>
              </a:ext>
            </a:extLst>
          </p:cNvPr>
          <p:cNvSpPr txBox="1"/>
          <p:nvPr/>
        </p:nvSpPr>
        <p:spPr>
          <a:xfrm>
            <a:off x="662510" y="3711981"/>
            <a:ext cx="929813" cy="510909"/>
          </a:xfrm>
          <a:prstGeom prst="rect">
            <a:avLst/>
          </a:prstGeom>
          <a:noFill/>
        </p:spPr>
        <p:txBody>
          <a:bodyPr wrap="square" rtlCol="0">
            <a:spAutoFit/>
          </a:bodyPr>
          <a:lstStyle/>
          <a:p>
            <a:pPr algn="r">
              <a:lnSpc>
                <a:spcPct val="85000"/>
              </a:lnSpc>
            </a:pPr>
            <a:r>
              <a:rPr lang="en-US" sz="1600" b="1" kern="0" dirty="0">
                <a:solidFill>
                  <a:schemeClr val="bg1"/>
                </a:solidFill>
                <a:latin typeface="+mj-lt"/>
                <a:ea typeface="Georgia" charset="0"/>
                <a:cs typeface="Georgia" charset="0"/>
                <a:sym typeface="Arial"/>
              </a:rPr>
              <a:t>Group Name</a:t>
            </a:r>
          </a:p>
        </p:txBody>
      </p:sp>
      <p:cxnSp>
        <p:nvCxnSpPr>
          <p:cNvPr id="19" name="Straight Connector 18">
            <a:extLst>
              <a:ext uri="{FF2B5EF4-FFF2-40B4-BE49-F238E27FC236}">
                <a16:creationId xmlns:a16="http://schemas.microsoft.com/office/drawing/2014/main" xmlns="" id="{A898D83E-9F4A-4269-9BEB-326164B60B7C}"/>
              </a:ext>
            </a:extLst>
          </p:cNvPr>
          <p:cNvCxnSpPr>
            <a:cxnSpLocks/>
          </p:cNvCxnSpPr>
          <p:nvPr userDrawn="1"/>
        </p:nvCxnSpPr>
        <p:spPr>
          <a:xfrm>
            <a:off x="3275856"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xmlns="" id="{787D369E-74E6-4DE1-ADB0-EB6EF05664B8}"/>
              </a:ext>
            </a:extLst>
          </p:cNvPr>
          <p:cNvCxnSpPr>
            <a:cxnSpLocks/>
          </p:cNvCxnSpPr>
          <p:nvPr userDrawn="1"/>
        </p:nvCxnSpPr>
        <p:spPr>
          <a:xfrm>
            <a:off x="5328084"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xmlns="" id="{37AB8857-3B0E-4067-BC64-A4C0AE330199}"/>
              </a:ext>
            </a:extLst>
          </p:cNvPr>
          <p:cNvCxnSpPr>
            <a:cxnSpLocks/>
          </p:cNvCxnSpPr>
          <p:nvPr userDrawn="1"/>
        </p:nvCxnSpPr>
        <p:spPr>
          <a:xfrm>
            <a:off x="4409982" y="4004369"/>
            <a:ext cx="324036"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xmlns="" id="{038843B7-B08D-445C-8E69-55E9ADD60136}"/>
              </a:ext>
            </a:extLst>
          </p:cNvPr>
          <p:cNvCxnSpPr>
            <a:cxnSpLocks/>
          </p:cNvCxnSpPr>
          <p:nvPr userDrawn="1"/>
        </p:nvCxnSpPr>
        <p:spPr>
          <a:xfrm>
            <a:off x="2033718" y="4653135"/>
            <a:ext cx="0" cy="504056"/>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xmlns="" id="{65716183-FC6B-4383-8EF6-37E5349AAF9A}"/>
              </a:ext>
            </a:extLst>
          </p:cNvPr>
          <p:cNvCxnSpPr>
            <a:cxnSpLocks/>
          </p:cNvCxnSpPr>
          <p:nvPr userDrawn="1"/>
        </p:nvCxnSpPr>
        <p:spPr>
          <a:xfrm>
            <a:off x="1209340" y="5226817"/>
            <a:ext cx="6441002" cy="0"/>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xmlns="" id="{C480400D-CA47-444B-970B-5A484E54E6A1}"/>
              </a:ext>
            </a:extLst>
          </p:cNvPr>
          <p:cNvCxnSpPr>
            <a:cxnSpLocks/>
          </p:cNvCxnSpPr>
          <p:nvPr userDrawn="1"/>
        </p:nvCxnSpPr>
        <p:spPr>
          <a:xfrm>
            <a:off x="1223768" y="5229107"/>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xmlns="" id="{813536BE-88C6-4525-9D18-D74E0DCB4682}"/>
              </a:ext>
            </a:extLst>
          </p:cNvPr>
          <p:cNvCxnSpPr>
            <a:cxnSpLocks/>
          </p:cNvCxnSpPr>
          <p:nvPr userDrawn="1"/>
        </p:nvCxnSpPr>
        <p:spPr>
          <a:xfrm>
            <a:off x="2823313" y="5229206"/>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xmlns="" id="{01B274A1-2898-403F-9A81-C1625F15BF58}"/>
              </a:ext>
            </a:extLst>
          </p:cNvPr>
          <p:cNvCxnSpPr>
            <a:cxnSpLocks/>
          </p:cNvCxnSpPr>
          <p:nvPr userDrawn="1"/>
        </p:nvCxnSpPr>
        <p:spPr>
          <a:xfrm>
            <a:off x="4422858" y="5229206"/>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xmlns="" id="{CC25A9B7-5673-4E49-ABD6-8D0E06EDD927}"/>
              </a:ext>
            </a:extLst>
          </p:cNvPr>
          <p:cNvCxnSpPr>
            <a:cxnSpLocks/>
          </p:cNvCxnSpPr>
          <p:nvPr userDrawn="1"/>
        </p:nvCxnSpPr>
        <p:spPr>
          <a:xfrm>
            <a:off x="6022403" y="5229206"/>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xmlns="" id="{D026C540-9EA3-4699-A6BC-DF9BDF921E83}"/>
              </a:ext>
            </a:extLst>
          </p:cNvPr>
          <p:cNvCxnSpPr>
            <a:cxnSpLocks/>
          </p:cNvCxnSpPr>
          <p:nvPr userDrawn="1"/>
        </p:nvCxnSpPr>
        <p:spPr>
          <a:xfrm>
            <a:off x="7634450" y="5219681"/>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sp>
        <p:nvSpPr>
          <p:cNvPr id="34" name="Text Placeholder 7">
            <a:extLst>
              <a:ext uri="{FF2B5EF4-FFF2-40B4-BE49-F238E27FC236}">
                <a16:creationId xmlns:a16="http://schemas.microsoft.com/office/drawing/2014/main" xmlns="" id="{0853CDE9-3036-46C6-AB9B-6C5E6B531E6E}"/>
              </a:ext>
            </a:extLst>
          </p:cNvPr>
          <p:cNvSpPr>
            <a:spLocks noGrp="1"/>
          </p:cNvSpPr>
          <p:nvPr>
            <p:ph type="body" sz="quarter" idx="32" hasCustomPrompt="1"/>
          </p:nvPr>
        </p:nvSpPr>
        <p:spPr>
          <a:xfrm>
            <a:off x="3868131" y="2091773"/>
            <a:ext cx="2486069"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5" name="Text Placeholder 7">
            <a:extLst>
              <a:ext uri="{FF2B5EF4-FFF2-40B4-BE49-F238E27FC236}">
                <a16:creationId xmlns:a16="http://schemas.microsoft.com/office/drawing/2014/main" xmlns="" id="{41BEF085-D952-4028-B6B4-18F2CB2BE51E}"/>
              </a:ext>
            </a:extLst>
          </p:cNvPr>
          <p:cNvSpPr>
            <a:spLocks noGrp="1"/>
          </p:cNvSpPr>
          <p:nvPr>
            <p:ph type="body" sz="quarter" idx="33" hasCustomPrompt="1"/>
          </p:nvPr>
        </p:nvSpPr>
        <p:spPr>
          <a:xfrm>
            <a:off x="1793884" y="3564257"/>
            <a:ext cx="2486069"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6" name="Text Placeholder 7">
            <a:extLst>
              <a:ext uri="{FF2B5EF4-FFF2-40B4-BE49-F238E27FC236}">
                <a16:creationId xmlns:a16="http://schemas.microsoft.com/office/drawing/2014/main" xmlns="" id="{25AB3DC5-A8F4-44C0-B0E0-2B42559A081F}"/>
              </a:ext>
            </a:extLst>
          </p:cNvPr>
          <p:cNvSpPr>
            <a:spLocks noGrp="1"/>
          </p:cNvSpPr>
          <p:nvPr>
            <p:ph type="body" sz="quarter" idx="34" hasCustomPrompt="1"/>
          </p:nvPr>
        </p:nvSpPr>
        <p:spPr>
          <a:xfrm>
            <a:off x="5922469" y="3564257"/>
            <a:ext cx="2486069"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8" name="Text Placeholder 7">
            <a:extLst>
              <a:ext uri="{FF2B5EF4-FFF2-40B4-BE49-F238E27FC236}">
                <a16:creationId xmlns:a16="http://schemas.microsoft.com/office/drawing/2014/main" xmlns="" id="{C9C72BE0-AF43-4AA8-8142-178566D9F143}"/>
              </a:ext>
            </a:extLst>
          </p:cNvPr>
          <p:cNvSpPr>
            <a:spLocks noGrp="1"/>
          </p:cNvSpPr>
          <p:nvPr>
            <p:ph type="body" sz="quarter" idx="36" hasCustomPrompt="1"/>
          </p:nvPr>
        </p:nvSpPr>
        <p:spPr>
          <a:xfrm>
            <a:off x="660797" y="3428106"/>
            <a:ext cx="108012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41"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47"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4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49" name="Rectangle 27">
            <a:hlinkClick r:id="rId2"/>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50"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41772439"/>
      </p:ext>
    </p:extLst>
  </p:cSld>
  <p:clrMapOvr>
    <a:overrideClrMapping bg1="lt1" tx1="dk1" bg2="lt2" tx2="dk2" accent1="accent1" accent2="accent2" accent3="accent3" accent4="accent4" accent5="accent5" accent6="accent6" hlink="hlink" folHlink="folHlink"/>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Closing1">
    <p:spTree>
      <p:nvGrpSpPr>
        <p:cNvPr id="1" name=""/>
        <p:cNvGrpSpPr/>
        <p:nvPr/>
      </p:nvGrpSpPr>
      <p:grpSpPr>
        <a:xfrm>
          <a:off x="0" y="0"/>
          <a:ext cx="0" cy="0"/>
          <a:chOff x="0" y="0"/>
          <a:chExt cx="0" cy="0"/>
        </a:xfrm>
      </p:grpSpPr>
      <p:sp>
        <p:nvSpPr>
          <p:cNvPr id="7" name="Rectangle 6"/>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reeform 5"/>
          <p:cNvSpPr>
            <a:spLocks/>
          </p:cNvSpPr>
          <p:nvPr userDrawn="1"/>
        </p:nvSpPr>
        <p:spPr bwMode="auto">
          <a:xfrm>
            <a:off x="-932257" y="-2656920"/>
            <a:ext cx="8076009" cy="11443496"/>
          </a:xfrm>
          <a:custGeom>
            <a:avLst/>
            <a:gdLst>
              <a:gd name="T0" fmla="*/ 854 w 3407"/>
              <a:gd name="T1" fmla="*/ 0 h 3621"/>
              <a:gd name="T2" fmla="*/ 0 w 3407"/>
              <a:gd name="T3" fmla="*/ 0 h 3621"/>
              <a:gd name="T4" fmla="*/ 0 w 3407"/>
              <a:gd name="T5" fmla="*/ 3621 h 3621"/>
              <a:gd name="T6" fmla="*/ 3407 w 3407"/>
              <a:gd name="T7" fmla="*/ 3621 h 3621"/>
              <a:gd name="T8" fmla="*/ 3407 w 3407"/>
              <a:gd name="T9" fmla="*/ 3617 h 3621"/>
              <a:gd name="T10" fmla="*/ 179 w 3407"/>
              <a:gd name="T11" fmla="*/ 3617 h 3621"/>
              <a:gd name="T12" fmla="*/ 2096 w 3407"/>
              <a:gd name="T13" fmla="*/ 1606 h 3621"/>
              <a:gd name="T14" fmla="*/ 854 w 3407"/>
              <a:gd name="T15" fmla="*/ 0 h 36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07" h="3621">
                <a:moveTo>
                  <a:pt x="854" y="0"/>
                </a:moveTo>
                <a:cubicBezTo>
                  <a:pt x="0" y="0"/>
                  <a:pt x="0" y="0"/>
                  <a:pt x="0" y="0"/>
                </a:cubicBezTo>
                <a:cubicBezTo>
                  <a:pt x="0" y="3621"/>
                  <a:pt x="0" y="3621"/>
                  <a:pt x="0" y="3621"/>
                </a:cubicBezTo>
                <a:cubicBezTo>
                  <a:pt x="3407" y="3621"/>
                  <a:pt x="3407" y="3621"/>
                  <a:pt x="3407" y="3621"/>
                </a:cubicBezTo>
                <a:cubicBezTo>
                  <a:pt x="3407" y="3617"/>
                  <a:pt x="3407" y="3617"/>
                  <a:pt x="3407" y="3617"/>
                </a:cubicBezTo>
                <a:cubicBezTo>
                  <a:pt x="179" y="3617"/>
                  <a:pt x="179" y="3617"/>
                  <a:pt x="179" y="3617"/>
                </a:cubicBezTo>
                <a:cubicBezTo>
                  <a:pt x="2551" y="2996"/>
                  <a:pt x="2421" y="1729"/>
                  <a:pt x="2096" y="1606"/>
                </a:cubicBezTo>
                <a:cubicBezTo>
                  <a:pt x="2281" y="2130"/>
                  <a:pt x="865" y="1627"/>
                  <a:pt x="854" y="0"/>
                </a:cubicBezTo>
              </a:path>
            </a:pathLst>
          </a:custGeom>
          <a:solidFill>
            <a:srgbClr val="300B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9" name="Group 8"/>
          <p:cNvGrpSpPr/>
          <p:nvPr userDrawn="1"/>
        </p:nvGrpSpPr>
        <p:grpSpPr>
          <a:xfrm>
            <a:off x="3734277" y="2404117"/>
            <a:ext cx="551260" cy="682321"/>
            <a:chOff x="5662614" y="3032124"/>
            <a:chExt cx="863600" cy="801689"/>
          </a:xfrm>
        </p:grpSpPr>
        <p:sp>
          <p:nvSpPr>
            <p:cNvPr id="10" name="Freeform 9"/>
            <p:cNvSpPr>
              <a:spLocks/>
            </p:cNvSpPr>
            <p:nvPr/>
          </p:nvSpPr>
          <p:spPr bwMode="auto">
            <a:xfrm>
              <a:off x="5959476" y="3368675"/>
              <a:ext cx="566738" cy="465138"/>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0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2"/>
            <p:cNvSpPr>
              <a:spLocks/>
            </p:cNvSpPr>
            <p:nvPr/>
          </p:nvSpPr>
          <p:spPr bwMode="auto">
            <a:xfrm>
              <a:off x="5662614" y="3032124"/>
              <a:ext cx="863600" cy="736599"/>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5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Rectangle 13"/>
          <p:cNvSpPr/>
          <p:nvPr userDrawn="1"/>
        </p:nvSpPr>
        <p:spPr>
          <a:xfrm>
            <a:off x="4902138" y="2886346"/>
            <a:ext cx="3844290" cy="7703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pPr>
            <a:r>
              <a:rPr lang="en-US" sz="900" dirty="0">
                <a:solidFill>
                  <a:schemeClr val="tx1"/>
                </a:solidFill>
              </a:rPr>
              <a:t>With more than 190,000 people, Capgemini is present in over 40 countries and celebrates its 50th Anniversary year in 2017. A global leader in consulting, technology and outsourcing services, the Group reported 2016 global revenues of EUR 12.5 billion. Together with its clients, Capgemini creates and delivers business, technology and digital solutions that fit their needs, enabling them to achieve innovation and competitiveness. A deeply multicultural organization, Capgemini has developed its own way of working, </a:t>
            </a:r>
            <a:r>
              <a:rPr lang="en-US" sz="900" dirty="0">
                <a:solidFill>
                  <a:schemeClr val="accent1"/>
                </a:solidFill>
              </a:rPr>
              <a:t>the Collaborative Business Experience™</a:t>
            </a:r>
            <a:r>
              <a:rPr lang="en-US" sz="900" dirty="0">
                <a:solidFill>
                  <a:schemeClr val="tx1"/>
                </a:solidFill>
              </a:rPr>
              <a:t>, and draws on </a:t>
            </a:r>
            <a:r>
              <a:rPr lang="en-US" sz="900" dirty="0">
                <a:solidFill>
                  <a:schemeClr val="accent1"/>
                </a:solidFill>
              </a:rPr>
              <a:t>Rightshore</a:t>
            </a:r>
            <a:r>
              <a:rPr lang="en-US" sz="900" baseline="30000" dirty="0">
                <a:solidFill>
                  <a:schemeClr val="accent1"/>
                </a:solidFill>
              </a:rPr>
              <a:t>®</a:t>
            </a:r>
            <a:r>
              <a:rPr lang="en-US" sz="900" dirty="0">
                <a:solidFill>
                  <a:schemeClr val="tx1"/>
                </a:solidFill>
              </a:rPr>
              <a:t>, its worldwide delivery model.</a:t>
            </a:r>
          </a:p>
        </p:txBody>
      </p:sp>
      <p:sp>
        <p:nvSpPr>
          <p:cNvPr id="15" name="Rectangle 14"/>
          <p:cNvSpPr/>
          <p:nvPr userDrawn="1"/>
        </p:nvSpPr>
        <p:spPr>
          <a:xfrm>
            <a:off x="4902138" y="2507083"/>
            <a:ext cx="1664970" cy="2564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400" dirty="0">
                <a:solidFill>
                  <a:schemeClr val="accent1"/>
                </a:solidFill>
              </a:rPr>
              <a:t>About Capgemini</a:t>
            </a:r>
          </a:p>
        </p:txBody>
      </p:sp>
      <p:sp>
        <p:nvSpPr>
          <p:cNvPr id="16" name="Rectangle 15"/>
          <p:cNvSpPr/>
          <p:nvPr userDrawn="1"/>
        </p:nvSpPr>
        <p:spPr>
          <a:xfrm>
            <a:off x="4902138" y="4235826"/>
            <a:ext cx="1543050"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spcAft>
                <a:spcPts val="600"/>
              </a:spcAft>
            </a:pPr>
            <a:r>
              <a:rPr lang="en-US" sz="900" dirty="0">
                <a:solidFill>
                  <a:schemeClr val="tx1"/>
                </a:solidFill>
              </a:rPr>
              <a:t>Learn more about us at</a:t>
            </a:r>
          </a:p>
          <a:p>
            <a:pPr algn="just">
              <a:lnSpc>
                <a:spcPts val="1200"/>
              </a:lnSpc>
            </a:pPr>
            <a:r>
              <a:rPr lang="en-US" sz="1400" dirty="0">
                <a:solidFill>
                  <a:schemeClr val="accent2"/>
                </a:solidFill>
              </a:rPr>
              <a:t>www.capgemini.com</a:t>
            </a:r>
          </a:p>
        </p:txBody>
      </p:sp>
      <p:pic>
        <p:nvPicPr>
          <p:cNvPr id="17" name="Picture 2" descr="D:\My Work\Template\Icons\Social Media\LinkedIN.png">
            <a:hlinkClick r:id="rId2"/>
          </p:cNvPr>
          <p:cNvPicPr>
            <a:picLocks noChangeAspect="1" noChangeArrowheads="1"/>
          </p:cNvPicPr>
          <p:nvPr userDrawn="1"/>
        </p:nvPicPr>
        <p:blipFill>
          <a:blip r:embed="rId3" cstate="print"/>
          <a:srcRect/>
          <a:stretch>
            <a:fillRect/>
          </a:stretch>
        </p:blipFill>
        <p:spPr bwMode="auto">
          <a:xfrm>
            <a:off x="598813" y="3979258"/>
            <a:ext cx="249896" cy="333195"/>
          </a:xfrm>
          <a:prstGeom prst="rect">
            <a:avLst/>
          </a:prstGeom>
          <a:noFill/>
        </p:spPr>
      </p:pic>
      <p:pic>
        <p:nvPicPr>
          <p:cNvPr id="18" name="Picture 4" descr="D:\My Work\Template\Icons\Social Media\SlideShare.png">
            <a:hlinkClick r:id="rId4"/>
          </p:cNvPr>
          <p:cNvPicPr>
            <a:picLocks noChangeAspect="1" noChangeArrowheads="1"/>
          </p:cNvPicPr>
          <p:nvPr userDrawn="1"/>
        </p:nvPicPr>
        <p:blipFill>
          <a:blip r:embed="rId5" cstate="print"/>
          <a:srcRect/>
          <a:stretch>
            <a:fillRect/>
          </a:stretch>
        </p:blipFill>
        <p:spPr bwMode="auto">
          <a:xfrm>
            <a:off x="886345" y="3979258"/>
            <a:ext cx="249896" cy="333195"/>
          </a:xfrm>
          <a:prstGeom prst="rect">
            <a:avLst/>
          </a:prstGeom>
          <a:noFill/>
        </p:spPr>
      </p:pic>
      <p:pic>
        <p:nvPicPr>
          <p:cNvPr id="19" name="Picture 5" descr="D:\My Work\Template\Icons\Social Media\Twitter.png">
            <a:hlinkClick r:id="rId6"/>
          </p:cNvPr>
          <p:cNvPicPr>
            <a:picLocks noChangeAspect="1" noChangeArrowheads="1"/>
          </p:cNvPicPr>
          <p:nvPr userDrawn="1"/>
        </p:nvPicPr>
        <p:blipFill>
          <a:blip r:embed="rId7" cstate="print"/>
          <a:srcRect/>
          <a:stretch>
            <a:fillRect/>
          </a:stretch>
        </p:blipFill>
        <p:spPr bwMode="auto">
          <a:xfrm>
            <a:off x="1173877" y="3979258"/>
            <a:ext cx="249896" cy="333195"/>
          </a:xfrm>
          <a:prstGeom prst="rect">
            <a:avLst/>
          </a:prstGeom>
          <a:noFill/>
        </p:spPr>
      </p:pic>
      <p:pic>
        <p:nvPicPr>
          <p:cNvPr id="20" name="Picture 6" descr="D:\My Work\Template\Icons\Social Media\YouTube.png">
            <a:hlinkClick r:id="rId8"/>
          </p:cNvPr>
          <p:cNvPicPr>
            <a:picLocks noChangeAspect="1" noChangeArrowheads="1"/>
          </p:cNvPicPr>
          <p:nvPr userDrawn="1"/>
        </p:nvPicPr>
        <p:blipFill>
          <a:blip r:embed="rId9" cstate="print"/>
          <a:srcRect/>
          <a:stretch>
            <a:fillRect/>
          </a:stretch>
        </p:blipFill>
        <p:spPr bwMode="auto">
          <a:xfrm>
            <a:off x="1461409" y="3979258"/>
            <a:ext cx="249896" cy="333195"/>
          </a:xfrm>
          <a:prstGeom prst="rect">
            <a:avLst/>
          </a:prstGeom>
          <a:noFill/>
        </p:spPr>
      </p:pic>
      <p:pic>
        <p:nvPicPr>
          <p:cNvPr id="21" name="Picture 7" descr="D:\My Work\Template\Icons\Social Media\Facebook.png">
            <a:hlinkClick r:id="rId10"/>
          </p:cNvPr>
          <p:cNvPicPr>
            <a:picLocks noChangeAspect="1" noChangeArrowheads="1"/>
          </p:cNvPicPr>
          <p:nvPr userDrawn="1"/>
        </p:nvPicPr>
        <p:blipFill>
          <a:blip r:embed="rId11" cstate="print"/>
          <a:srcRect/>
          <a:stretch>
            <a:fillRect/>
          </a:stretch>
        </p:blipFill>
        <p:spPr bwMode="auto">
          <a:xfrm>
            <a:off x="311281" y="3979258"/>
            <a:ext cx="249896" cy="333195"/>
          </a:xfrm>
          <a:prstGeom prst="rect">
            <a:avLst/>
          </a:prstGeom>
          <a:noFill/>
        </p:spPr>
      </p:pic>
      <p:sp>
        <p:nvSpPr>
          <p:cNvPr id="23" name="Rectangle 22"/>
          <p:cNvSpPr/>
          <p:nvPr userDrawn="1"/>
        </p:nvSpPr>
        <p:spPr>
          <a:xfrm>
            <a:off x="311279" y="5640920"/>
            <a:ext cx="3148965" cy="569387"/>
          </a:xfrm>
          <a:prstGeom prst="rect">
            <a:avLst/>
          </a:prstGeom>
        </p:spPr>
        <p:txBody>
          <a:bodyPr wrap="square" lIns="0" tIns="0" rIns="0" bIns="0" anchor="b" anchorCtr="0">
            <a:spAutoFit/>
          </a:bodyPr>
          <a:lstStyle/>
          <a:p>
            <a:pPr>
              <a:spcAft>
                <a:spcPts val="600"/>
              </a:spcAft>
            </a:pPr>
            <a:r>
              <a:rPr lang="en-US" sz="800" noProof="0" dirty="0">
                <a:solidFill>
                  <a:schemeClr val="bg1"/>
                </a:solidFill>
                <a:latin typeface="+mn-lt"/>
                <a:cs typeface="Arial"/>
              </a:rPr>
              <a:t>This message contains information that may be privileged or confidential and is the property of the Capgemini Group.</a:t>
            </a:r>
            <a:br>
              <a:rPr lang="en-US" sz="800" noProof="0" dirty="0">
                <a:solidFill>
                  <a:schemeClr val="bg1"/>
                </a:solidFill>
                <a:latin typeface="+mn-lt"/>
                <a:cs typeface="Arial"/>
              </a:rPr>
            </a:br>
            <a:r>
              <a:rPr lang="en-US" sz="800" noProof="0" dirty="0">
                <a:solidFill>
                  <a:schemeClr val="bg1"/>
                </a:solidFill>
                <a:latin typeface="Arial"/>
                <a:cs typeface="Arial"/>
              </a:rPr>
              <a:t>Copyright © 2017 Capgemini. All rights reserved.</a:t>
            </a:r>
          </a:p>
          <a:p>
            <a:pPr marL="0" marR="0" indent="0" defTabSz="957756" rtl="0" eaLnBrk="1" fontAlgn="auto" latinLnBrk="0" hangingPunct="1">
              <a:lnSpc>
                <a:spcPct val="100000"/>
              </a:lnSpc>
              <a:spcBef>
                <a:spcPts val="0"/>
              </a:spcBef>
              <a:spcAft>
                <a:spcPts val="600"/>
              </a:spcAft>
              <a:buClrTx/>
              <a:buSzTx/>
              <a:buFontTx/>
              <a:buNone/>
              <a:tabLst/>
              <a:defRPr/>
            </a:pPr>
            <a:r>
              <a:rPr lang="en-US" sz="800" noProof="0" dirty="0">
                <a:solidFill>
                  <a:schemeClr val="bg1"/>
                </a:solidFill>
                <a:latin typeface="Arial"/>
                <a:cs typeface="Arial"/>
              </a:rPr>
              <a:t>Rightshore</a:t>
            </a:r>
            <a:r>
              <a:rPr lang="en-US" sz="800" baseline="30000" noProof="0" dirty="0">
                <a:solidFill>
                  <a:schemeClr val="bg1"/>
                </a:solidFill>
                <a:latin typeface="Arial"/>
                <a:cs typeface="Arial"/>
              </a:rPr>
              <a:t>®</a:t>
            </a:r>
            <a:r>
              <a:rPr lang="en-US" sz="800" noProof="0" dirty="0">
                <a:solidFill>
                  <a:schemeClr val="bg1"/>
                </a:solidFill>
                <a:latin typeface="Arial"/>
                <a:cs typeface="Arial"/>
              </a:rPr>
              <a:t> is a trademark belonging to Capgemini.</a:t>
            </a:r>
          </a:p>
        </p:txBody>
      </p:sp>
      <p:sp>
        <p:nvSpPr>
          <p:cNvPr id="24" name="Rectangle 23"/>
          <p:cNvSpPr/>
          <p:nvPr userDrawn="1"/>
        </p:nvSpPr>
        <p:spPr>
          <a:xfrm>
            <a:off x="4902139" y="5840973"/>
            <a:ext cx="3914774" cy="369332"/>
          </a:xfrm>
          <a:prstGeom prst="rect">
            <a:avLst/>
          </a:prstGeom>
        </p:spPr>
        <p:txBody>
          <a:bodyPr wrap="square" lIns="0" tIns="0" rIns="0" bIns="0" anchor="b" anchorCtr="0">
            <a:spAutoFit/>
          </a:bodyPr>
          <a:lstStyle/>
          <a:p>
            <a:pPr>
              <a:spcAft>
                <a:spcPts val="600"/>
              </a:spcAft>
            </a:pPr>
            <a:r>
              <a:rPr lang="en-US" sz="600" dirty="0">
                <a:cs typeface="Arial"/>
              </a:rPr>
              <a:t>This message is intended only for the person to whom it is addressed. If you are not the intended recipient, you are not authorized to read, print, retain, copy, disseminate, distribute, or use this message or any part thereof. If you receive this message in error, please notify the sender immediately and delete all copies of this message. </a:t>
            </a:r>
          </a:p>
        </p:txBody>
      </p:sp>
      <p:sp>
        <p:nvSpPr>
          <p:cNvPr id="25" name="Rectangle 24">
            <a:hlinkClick r:id="rId12"/>
          </p:cNvPr>
          <p:cNvSpPr/>
          <p:nvPr userDrawn="1"/>
        </p:nvSpPr>
        <p:spPr>
          <a:xfrm>
            <a:off x="5617427" y="3812094"/>
            <a:ext cx="1752066"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Rectangle 25">
            <a:hlinkClick r:id="rId13"/>
          </p:cNvPr>
          <p:cNvSpPr/>
          <p:nvPr userDrawn="1"/>
        </p:nvSpPr>
        <p:spPr>
          <a:xfrm>
            <a:off x="8048149" y="3812094"/>
            <a:ext cx="528638"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tangle 26">
            <a:hlinkClick r:id="rId14"/>
          </p:cNvPr>
          <p:cNvSpPr/>
          <p:nvPr userDrawn="1"/>
        </p:nvSpPr>
        <p:spPr>
          <a:xfrm>
            <a:off x="4899185" y="4445646"/>
            <a:ext cx="1388745" cy="183449"/>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29" name="Picture 28"/>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305679" y="4434172"/>
            <a:ext cx="1920240" cy="201012"/>
          </a:xfrm>
          <a:prstGeom prst="rect">
            <a:avLst/>
          </a:prstGeom>
        </p:spPr>
      </p:pic>
    </p:spTree>
    <p:extLst>
      <p:ext uri="{BB962C8B-B14F-4D97-AF65-F5344CB8AC3E}">
        <p14:creationId xmlns:p14="http://schemas.microsoft.com/office/powerpoint/2010/main" val="28613881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19458" name="Picture 2" descr="http://www.strategic-resume.com/wp-content/uploads/2015/08/SummaryIcon.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82885" y="1494990"/>
            <a:ext cx="16383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8277069"/>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Image and Text1 (fixe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A20ECE27-3956-4FE1-8709-933577BED3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43" y="0"/>
            <a:ext cx="9141714" cy="6858000"/>
          </a:xfrm>
          <a:prstGeom prst="rect">
            <a:avLst/>
          </a:prstGeom>
        </p:spPr>
      </p:pic>
      <p:pic>
        <p:nvPicPr>
          <p:cNvPr id="7" name="Graphic 6">
            <a:extLst>
              <a:ext uri="{FF2B5EF4-FFF2-40B4-BE49-F238E27FC236}">
                <a16:creationId xmlns:a16="http://schemas.microsoft.com/office/drawing/2014/main" xmlns="" id="{0D0D1E5A-3176-4CB4-975A-4DC18D29026C}"/>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r="23077" b="19676"/>
          <a:stretch/>
        </p:blipFill>
        <p:spPr>
          <a:xfrm rot="16200000">
            <a:off x="3202529" y="916524"/>
            <a:ext cx="6857997" cy="5024954"/>
          </a:xfrm>
          <a:prstGeom prst="rect">
            <a:avLst/>
          </a:prstGeom>
        </p:spPr>
      </p:pic>
      <p:sp>
        <p:nvSpPr>
          <p:cNvPr id="11" name="Title Placeholder 1">
            <a:extLst>
              <a:ext uri="{FF2B5EF4-FFF2-40B4-BE49-F238E27FC236}">
                <a16:creationId xmlns:a16="http://schemas.microsoft.com/office/drawing/2014/main" xmlns="" id="{AC165F49-BCC1-4C3B-91C3-5D1BB415ABF1}"/>
              </a:ext>
            </a:extLst>
          </p:cNvPr>
          <p:cNvSpPr>
            <a:spLocks noGrp="1"/>
          </p:cNvSpPr>
          <p:nvPr>
            <p:ph type="title" hasCustomPrompt="1"/>
          </p:nvPr>
        </p:nvSpPr>
        <p:spPr>
          <a:xfrm>
            <a:off x="5016274" y="4308302"/>
            <a:ext cx="2613252" cy="1721321"/>
          </a:xfrm>
          <a:prstGeom prst="rect">
            <a:avLst/>
          </a:prstGeom>
        </p:spPr>
        <p:txBody>
          <a:bodyPr vert="horz" lIns="0" tIns="0" rIns="0" bIns="45720" rtlCol="0" anchor="b">
            <a:noAutofit/>
          </a:bodyPr>
          <a:lstStyle>
            <a:lvl1pPr>
              <a:lnSpc>
                <a:spcPts val="3000"/>
              </a:lnSpc>
              <a:defRPr sz="2600">
                <a:solidFill>
                  <a:srgbClr val="2C004B"/>
                </a:solidFill>
              </a:defRPr>
            </a:lvl1pPr>
          </a:lstStyle>
          <a:p>
            <a:r>
              <a:rPr lang="en-US" dirty="0"/>
              <a:t>Click to add title</a:t>
            </a:r>
            <a:endParaRPr lang="pt-PT" dirty="0"/>
          </a:p>
        </p:txBody>
      </p:sp>
      <p:sp>
        <p:nvSpPr>
          <p:cNvPr id="12" name="Text Placeholder 7">
            <a:extLst>
              <a:ext uri="{FF2B5EF4-FFF2-40B4-BE49-F238E27FC236}">
                <a16:creationId xmlns:a16="http://schemas.microsoft.com/office/drawing/2014/main" xmlns="" id="{98BC8B91-D2A3-4F52-B4E2-1C3C1B691942}"/>
              </a:ext>
            </a:extLst>
          </p:cNvPr>
          <p:cNvSpPr>
            <a:spLocks noGrp="1"/>
          </p:cNvSpPr>
          <p:nvPr>
            <p:ph type="body" sz="quarter" idx="32" hasCustomPrompt="1"/>
          </p:nvPr>
        </p:nvSpPr>
        <p:spPr>
          <a:xfrm>
            <a:off x="305994" y="5085184"/>
            <a:ext cx="3092531" cy="944430"/>
          </a:xfrm>
          <a:prstGeom prst="rect">
            <a:avLst/>
          </a:prstGeom>
        </p:spPr>
        <p:txBody>
          <a:bodyPr anchor="b">
            <a:noAutofit/>
          </a:bodyPr>
          <a:lstStyle>
            <a:lvl1pPr>
              <a:lnSpc>
                <a:spcPts val="2200"/>
              </a:lnSpc>
              <a:spcAft>
                <a:spcPts val="0"/>
              </a:spcAft>
              <a:defRPr sz="18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pic>
        <p:nvPicPr>
          <p:cNvPr id="6"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5">
            <a:extLst>
              <a:ext uri="{96DAC541-7B7A-43D3-8B79-37D633B846F1}">
                <asvg:svgBlip xmlns:asvg="http://schemas.microsoft.com/office/drawing/2016/SVG/main" xmlns="" r:embed="rId6"/>
              </a:ext>
            </a:extLst>
          </a:blip>
          <a:srcRect l="81836" t="-4713" b="16530"/>
          <a:stretch/>
        </p:blipFill>
        <p:spPr>
          <a:xfrm>
            <a:off x="8660846" y="188640"/>
            <a:ext cx="318267" cy="459624"/>
          </a:xfrm>
          <a:prstGeom prst="rect">
            <a:avLst/>
          </a:prstGeom>
        </p:spPr>
      </p:pic>
      <p:sp>
        <p:nvSpPr>
          <p:cNvPr id="8" name="Retângulo 43">
            <a:extLst>
              <a:ext uri="{FF2B5EF4-FFF2-40B4-BE49-F238E27FC236}">
                <a16:creationId xmlns:a16="http://schemas.microsoft.com/office/drawing/2014/main" xmlns="" id="{25FC8637-25BD-4C09-AF25-56B4243DAB3D}"/>
              </a:ext>
            </a:extLst>
          </p:cNvPr>
          <p:cNvSpPr/>
          <p:nvPr userDrawn="1"/>
        </p:nvSpPr>
        <p:spPr>
          <a:xfrm>
            <a:off x="8658796" y="6555758"/>
            <a:ext cx="360996"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9"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0" name="Rectangle 27">
            <a:hlinkClick r:id="rId7"/>
            <a:extLst>
              <a:ext uri="{FF2B5EF4-FFF2-40B4-BE49-F238E27FC236}">
                <a16:creationId xmlns:a16="http://schemas.microsoft.com/office/drawing/2014/main" xmlns=""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449079600"/>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Image and Text_2">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xmlns="" id="{53181C41-E797-4C55-B0D0-233FF421FA83}"/>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t="20875"/>
          <a:stretch>
            <a:fillRect/>
          </a:stretch>
        </p:blipFill>
        <p:spPr>
          <a:xfrm rot="19800000" flipH="1">
            <a:off x="-1318975" y="-861399"/>
            <a:ext cx="6220148" cy="6688887"/>
          </a:xfrm>
          <a:custGeom>
            <a:avLst/>
            <a:gdLst>
              <a:gd name="connsiteX0" fmla="*/ 4973426 w 8293531"/>
              <a:gd name="connsiteY0" fmla="*/ 0 h 6688887"/>
              <a:gd name="connsiteX1" fmla="*/ 0 w 8293531"/>
              <a:gd name="connsiteY1" fmla="*/ 2871409 h 6688887"/>
              <a:gd name="connsiteX2" fmla="*/ 0 w 8293531"/>
              <a:gd name="connsiteY2" fmla="*/ 3722915 h 6688887"/>
              <a:gd name="connsiteX3" fmla="*/ 1712404 w 8293531"/>
              <a:gd name="connsiteY3" fmla="*/ 6688887 h 6688887"/>
              <a:gd name="connsiteX4" fmla="*/ 6973982 w 8293531"/>
              <a:gd name="connsiteY4" fmla="*/ 6688887 h 6688887"/>
              <a:gd name="connsiteX5" fmla="*/ 8293531 w 8293531"/>
              <a:gd name="connsiteY5" fmla="*/ 5927045 h 6688887"/>
              <a:gd name="connsiteX6" fmla="*/ 8293531 w 8293531"/>
              <a:gd name="connsiteY6" fmla="*/ 5750590 h 6688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93531" h="6688887">
                <a:moveTo>
                  <a:pt x="4973426" y="0"/>
                </a:moveTo>
                <a:lnTo>
                  <a:pt x="0" y="2871409"/>
                </a:lnTo>
                <a:lnTo>
                  <a:pt x="0" y="3722915"/>
                </a:lnTo>
                <a:lnTo>
                  <a:pt x="1712404" y="6688887"/>
                </a:lnTo>
                <a:lnTo>
                  <a:pt x="6973982" y="6688887"/>
                </a:lnTo>
                <a:lnTo>
                  <a:pt x="8293531" y="5927045"/>
                </a:lnTo>
                <a:lnTo>
                  <a:pt x="8293531" y="5750590"/>
                </a:lnTo>
                <a:close/>
              </a:path>
            </a:pathLst>
          </a:custGeom>
        </p:spPr>
      </p:pic>
      <p:sp>
        <p:nvSpPr>
          <p:cNvPr id="10" name="Picture Placeholder 17">
            <a:extLst>
              <a:ext uri="{FF2B5EF4-FFF2-40B4-BE49-F238E27FC236}">
                <a16:creationId xmlns:a16="http://schemas.microsoft.com/office/drawing/2014/main" xmlns="" id="{218E0C47-FBAF-440E-A6A0-9D14AE6071F8}"/>
              </a:ext>
            </a:extLst>
          </p:cNvPr>
          <p:cNvSpPr>
            <a:spLocks noGrp="1"/>
          </p:cNvSpPr>
          <p:nvPr>
            <p:ph type="pic" sz="quarter" idx="10"/>
          </p:nvPr>
        </p:nvSpPr>
        <p:spPr>
          <a:xfrm>
            <a:off x="0" y="-1"/>
            <a:ext cx="9144000" cy="6857998"/>
          </a:xfrm>
          <a:prstGeom prst="rect">
            <a:avLst/>
          </a:prstGeom>
          <a:noFill/>
        </p:spPr>
        <p:txBody>
          <a:bodyPr anchor="ctr"/>
          <a:lstStyle>
            <a:lvl1pPr algn="ctr">
              <a:defRPr/>
            </a:lvl1pPr>
          </a:lstStyle>
          <a:p>
            <a:r>
              <a:rPr lang="en-US" smtClean="0"/>
              <a:t>Click icon to add picture</a:t>
            </a:r>
            <a:endParaRPr lang="pt-PT" dirty="0"/>
          </a:p>
        </p:txBody>
      </p:sp>
      <p:sp>
        <p:nvSpPr>
          <p:cNvPr id="11" name="Title Placeholder 1">
            <a:extLst>
              <a:ext uri="{FF2B5EF4-FFF2-40B4-BE49-F238E27FC236}">
                <a16:creationId xmlns:a16="http://schemas.microsoft.com/office/drawing/2014/main" xmlns="" id="{AC165F49-BCC1-4C3B-91C3-5D1BB415ABF1}"/>
              </a:ext>
            </a:extLst>
          </p:cNvPr>
          <p:cNvSpPr>
            <a:spLocks noGrp="1"/>
          </p:cNvSpPr>
          <p:nvPr>
            <p:ph type="title" hasCustomPrompt="1"/>
          </p:nvPr>
        </p:nvSpPr>
        <p:spPr>
          <a:xfrm>
            <a:off x="305992" y="649982"/>
            <a:ext cx="3239895" cy="1194843"/>
          </a:xfrm>
          <a:prstGeom prst="rect">
            <a:avLst/>
          </a:prstGeom>
        </p:spPr>
        <p:txBody>
          <a:bodyPr vert="horz" lIns="0" tIns="0" rIns="0" bIns="0" rtlCol="0" anchor="b">
            <a:normAutofit/>
          </a:bodyPr>
          <a:lstStyle>
            <a:lvl1pPr>
              <a:lnSpc>
                <a:spcPts val="3000"/>
              </a:lnSpc>
              <a:defRPr sz="260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a16="http://schemas.microsoft.com/office/drawing/2014/main" xmlns="" id="{98BC8B91-D2A3-4F52-B4E2-1C3C1B691942}"/>
              </a:ext>
            </a:extLst>
          </p:cNvPr>
          <p:cNvSpPr>
            <a:spLocks noGrp="1"/>
          </p:cNvSpPr>
          <p:nvPr>
            <p:ph type="body" sz="quarter" idx="32" hasCustomPrompt="1"/>
          </p:nvPr>
        </p:nvSpPr>
        <p:spPr>
          <a:xfrm>
            <a:off x="305992" y="1988840"/>
            <a:ext cx="2699835" cy="1152127"/>
          </a:xfrm>
          <a:prstGeom prst="rect">
            <a:avLst/>
          </a:prstGeom>
        </p:spPr>
        <p:txBody>
          <a:bodyPr lIns="0" tIns="0" rIns="0" bIns="0">
            <a:noAutofit/>
          </a:bodyPr>
          <a:lstStyle>
            <a:lvl1pP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6"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a16="http://schemas.microsoft.com/office/drawing/2014/main" xmlns=""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602012278"/>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Image and Text 3">
    <p:spTree>
      <p:nvGrpSpPr>
        <p:cNvPr id="1" name=""/>
        <p:cNvGrpSpPr/>
        <p:nvPr/>
      </p:nvGrpSpPr>
      <p:grpSpPr>
        <a:xfrm>
          <a:off x="0" y="0"/>
          <a:ext cx="0" cy="0"/>
          <a:chOff x="0" y="0"/>
          <a:chExt cx="0" cy="0"/>
        </a:xfrm>
      </p:grpSpPr>
      <p:pic>
        <p:nvPicPr>
          <p:cNvPr id="15" name="Graphic 5">
            <a:extLst>
              <a:ext uri="{FF2B5EF4-FFF2-40B4-BE49-F238E27FC236}">
                <a16:creationId xmlns:a16="http://schemas.microsoft.com/office/drawing/2014/main" xmlns="" id="{A3E3F225-1B4B-4BB0-90A9-90BB2D362941}"/>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l="7450" t="17874" b="13048"/>
          <a:stretch/>
        </p:blipFill>
        <p:spPr>
          <a:xfrm>
            <a:off x="3" y="1"/>
            <a:ext cx="7098653" cy="6858000"/>
          </a:xfrm>
          <a:prstGeom prst="rect">
            <a:avLst/>
          </a:prstGeom>
        </p:spPr>
      </p:pic>
      <p:sp>
        <p:nvSpPr>
          <p:cNvPr id="10" name="Picture Placeholder 17">
            <a:extLst>
              <a:ext uri="{FF2B5EF4-FFF2-40B4-BE49-F238E27FC236}">
                <a16:creationId xmlns:a16="http://schemas.microsoft.com/office/drawing/2014/main" xmlns="" id="{218E0C47-FBAF-440E-A6A0-9D14AE6071F8}"/>
              </a:ext>
            </a:extLst>
          </p:cNvPr>
          <p:cNvSpPr>
            <a:spLocks noGrp="1"/>
          </p:cNvSpPr>
          <p:nvPr>
            <p:ph type="pic" sz="quarter" idx="10"/>
          </p:nvPr>
        </p:nvSpPr>
        <p:spPr>
          <a:xfrm>
            <a:off x="0" y="-1"/>
            <a:ext cx="9144000" cy="6857998"/>
          </a:xfrm>
          <a:prstGeom prst="rect">
            <a:avLst/>
          </a:prstGeom>
          <a:noFill/>
        </p:spPr>
        <p:txBody>
          <a:bodyPr anchor="ctr"/>
          <a:lstStyle>
            <a:lvl1pPr algn="ctr">
              <a:defRPr/>
            </a:lvl1pPr>
          </a:lstStyle>
          <a:p>
            <a:r>
              <a:rPr lang="en-US" smtClean="0"/>
              <a:t>Click icon to add picture</a:t>
            </a:r>
            <a:endParaRPr lang="pt-PT" dirty="0"/>
          </a:p>
        </p:txBody>
      </p:sp>
      <p:sp>
        <p:nvSpPr>
          <p:cNvPr id="11" name="Title Placeholder 1">
            <a:extLst>
              <a:ext uri="{FF2B5EF4-FFF2-40B4-BE49-F238E27FC236}">
                <a16:creationId xmlns:a16="http://schemas.microsoft.com/office/drawing/2014/main" xmlns="" id="{AC165F49-BCC1-4C3B-91C3-5D1BB415ABF1}"/>
              </a:ext>
            </a:extLst>
          </p:cNvPr>
          <p:cNvSpPr>
            <a:spLocks noGrp="1"/>
          </p:cNvSpPr>
          <p:nvPr>
            <p:ph type="title" hasCustomPrompt="1"/>
          </p:nvPr>
        </p:nvSpPr>
        <p:spPr>
          <a:xfrm>
            <a:off x="305992" y="649982"/>
            <a:ext cx="3239895" cy="1194843"/>
          </a:xfrm>
          <a:prstGeom prst="rect">
            <a:avLst/>
          </a:prstGeom>
        </p:spPr>
        <p:txBody>
          <a:bodyPr vert="horz" lIns="0" tIns="0" rIns="0" bIns="0" rtlCol="0" anchor="b">
            <a:normAutofit/>
          </a:bodyPr>
          <a:lstStyle>
            <a:lvl1pPr>
              <a:lnSpc>
                <a:spcPts val="3000"/>
              </a:lnSpc>
              <a:defRPr sz="260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a16="http://schemas.microsoft.com/office/drawing/2014/main" xmlns="" id="{98BC8B91-D2A3-4F52-B4E2-1C3C1B691942}"/>
              </a:ext>
            </a:extLst>
          </p:cNvPr>
          <p:cNvSpPr>
            <a:spLocks noGrp="1"/>
          </p:cNvSpPr>
          <p:nvPr>
            <p:ph type="body" sz="quarter" idx="32" hasCustomPrompt="1"/>
          </p:nvPr>
        </p:nvSpPr>
        <p:spPr>
          <a:xfrm>
            <a:off x="305995" y="1988840"/>
            <a:ext cx="2781863" cy="1152127"/>
          </a:xfrm>
          <a:prstGeom prst="rect">
            <a:avLst/>
          </a:prstGeom>
        </p:spPr>
        <p:txBody>
          <a:bodyPr lIns="0" tIns="0" rIns="0" bIns="0">
            <a:noAutofit/>
          </a:bodyPr>
          <a:lstStyle>
            <a:lvl1pP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6"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a16="http://schemas.microsoft.com/office/drawing/2014/main" xmlns=""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751516154"/>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echnology Image">
    <p:bg>
      <p:bgRef idx="1001">
        <a:schemeClr val="bg1"/>
      </p:bgRef>
    </p:bg>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xmlns="" id="{5A5BCC8E-52FE-4AF2-85A3-02F305A6057A}"/>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l="10880" b="30671"/>
          <a:stretch/>
        </p:blipFill>
        <p:spPr>
          <a:xfrm flipH="1">
            <a:off x="2914650" y="812801"/>
            <a:ext cx="6229350" cy="6045199"/>
          </a:xfrm>
          <a:prstGeom prst="rect">
            <a:avLst/>
          </a:prstGeom>
        </p:spPr>
      </p:pic>
      <p:sp>
        <p:nvSpPr>
          <p:cNvPr id="8" name="Picture Placeholder 17">
            <a:extLst>
              <a:ext uri="{FF2B5EF4-FFF2-40B4-BE49-F238E27FC236}">
                <a16:creationId xmlns:a16="http://schemas.microsoft.com/office/drawing/2014/main" xmlns="" id="{EDC88BCB-F476-4BB6-A735-9D28ECF2EBD5}"/>
              </a:ext>
            </a:extLst>
          </p:cNvPr>
          <p:cNvSpPr>
            <a:spLocks noGrp="1"/>
          </p:cNvSpPr>
          <p:nvPr>
            <p:ph type="pic" sz="quarter" idx="10"/>
          </p:nvPr>
        </p:nvSpPr>
        <p:spPr>
          <a:xfrm>
            <a:off x="5" y="-1"/>
            <a:ext cx="5519057" cy="6857998"/>
          </a:xfrm>
          <a:prstGeom prst="rect">
            <a:avLst/>
          </a:prstGeom>
          <a:noFill/>
        </p:spPr>
        <p:txBody>
          <a:bodyPr anchor="ctr"/>
          <a:lstStyle>
            <a:lvl1pPr algn="ctr">
              <a:defRPr/>
            </a:lvl1pPr>
          </a:lstStyle>
          <a:p>
            <a:r>
              <a:rPr lang="en-US" smtClean="0"/>
              <a:t>Click icon to add picture</a:t>
            </a:r>
            <a:endParaRPr lang="pt-PT" dirty="0"/>
          </a:p>
        </p:txBody>
      </p:sp>
      <p:sp>
        <p:nvSpPr>
          <p:cNvPr id="9" name="Title Placeholder 1">
            <a:extLst>
              <a:ext uri="{FF2B5EF4-FFF2-40B4-BE49-F238E27FC236}">
                <a16:creationId xmlns:a16="http://schemas.microsoft.com/office/drawing/2014/main" xmlns="" id="{1EA78C13-ABAA-4BAC-9CD6-3FC2F2788217}"/>
              </a:ext>
            </a:extLst>
          </p:cNvPr>
          <p:cNvSpPr>
            <a:spLocks noGrp="1"/>
          </p:cNvSpPr>
          <p:nvPr>
            <p:ph type="title" hasCustomPrompt="1"/>
          </p:nvPr>
        </p:nvSpPr>
        <p:spPr>
          <a:xfrm>
            <a:off x="5731456" y="1917275"/>
            <a:ext cx="3106559" cy="1727749"/>
          </a:xfrm>
          <a:prstGeom prst="rect">
            <a:avLst/>
          </a:prstGeom>
        </p:spPr>
        <p:txBody>
          <a:bodyPr vert="horz" lIns="0" tIns="0" rIns="0" bIns="0" rtlCol="0" anchor="b">
            <a:normAutofit/>
          </a:bodyPr>
          <a:lstStyle>
            <a:lvl1pPr algn="r">
              <a:lnSpc>
                <a:spcPts val="3000"/>
              </a:lnSpc>
              <a:defRPr sz="2600">
                <a:solidFill>
                  <a:srgbClr val="95E616"/>
                </a:solidFill>
              </a:defRPr>
            </a:lvl1pPr>
          </a:lstStyle>
          <a:p>
            <a:r>
              <a:rPr lang="en-US" dirty="0"/>
              <a:t>Click to insert title</a:t>
            </a:r>
            <a:endParaRPr lang="pt-PT" dirty="0"/>
          </a:p>
        </p:txBody>
      </p:sp>
      <p:sp>
        <p:nvSpPr>
          <p:cNvPr id="10" name="Text Placeholder 7">
            <a:extLst>
              <a:ext uri="{FF2B5EF4-FFF2-40B4-BE49-F238E27FC236}">
                <a16:creationId xmlns:a16="http://schemas.microsoft.com/office/drawing/2014/main" xmlns="" id="{235AC200-82C6-49D0-B50C-8C2A4A3A2B93}"/>
              </a:ext>
            </a:extLst>
          </p:cNvPr>
          <p:cNvSpPr>
            <a:spLocks noGrp="1"/>
          </p:cNvSpPr>
          <p:nvPr>
            <p:ph type="body" sz="quarter" idx="32" hasCustomPrompt="1"/>
          </p:nvPr>
        </p:nvSpPr>
        <p:spPr>
          <a:xfrm>
            <a:off x="5723915" y="3762628"/>
            <a:ext cx="3114096" cy="2186655"/>
          </a:xfrm>
          <a:prstGeom prst="rect">
            <a:avLst/>
          </a:prstGeom>
        </p:spPr>
        <p:txBody>
          <a:bodyPr lIns="0" tIns="0" rIns="0" bIns="0">
            <a:noAutofit/>
          </a:bodyPr>
          <a:lstStyle>
            <a:lvl1pPr algn="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1"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14" name="Retângulo 43">
            <a:extLst>
              <a:ext uri="{FF2B5EF4-FFF2-40B4-BE49-F238E27FC236}">
                <a16:creationId xmlns:a16="http://schemas.microsoft.com/office/drawing/2014/main" xmlns="" id="{834ADCB4-BFB1-450D-8F6D-64217F4CD92C}"/>
              </a:ext>
            </a:extLst>
          </p:cNvPr>
          <p:cNvSpPr/>
          <p:nvPr userDrawn="1"/>
        </p:nvSpPr>
        <p:spPr>
          <a:xfrm>
            <a:off x="5970144" y="6555758"/>
            <a:ext cx="1667765"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764042835"/>
      </p:ext>
    </p:extLst>
  </p:cSld>
  <p:clrMapOvr>
    <a:overrideClrMapping bg1="lt1" tx1="dk1" bg2="lt2" tx2="dk2" accent1="accent1" accent2="accent2" accent3="accent3" accent4="accent4" accent5="accent5" accent6="accent6" hlink="hlink" folHlink="folHlink"/>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Image and highlights (two-color)">
    <p:spTree>
      <p:nvGrpSpPr>
        <p:cNvPr id="1" name=""/>
        <p:cNvGrpSpPr/>
        <p:nvPr/>
      </p:nvGrpSpPr>
      <p:grpSpPr>
        <a:xfrm>
          <a:off x="0" y="0"/>
          <a:ext cx="0" cy="0"/>
          <a:chOff x="0" y="0"/>
          <a:chExt cx="0" cy="0"/>
        </a:xfrm>
      </p:grpSpPr>
      <p:sp>
        <p:nvSpPr>
          <p:cNvPr id="10" name="Picture Placeholder 17">
            <a:extLst>
              <a:ext uri="{FF2B5EF4-FFF2-40B4-BE49-F238E27FC236}">
                <a16:creationId xmlns:a16="http://schemas.microsoft.com/office/drawing/2014/main" xmlns="" id="{A11CE6B2-56EB-4C86-B1D0-B791937A346D}"/>
              </a:ext>
            </a:extLst>
          </p:cNvPr>
          <p:cNvSpPr>
            <a:spLocks noGrp="1"/>
          </p:cNvSpPr>
          <p:nvPr>
            <p:ph type="pic" sz="quarter" idx="10"/>
          </p:nvPr>
        </p:nvSpPr>
        <p:spPr>
          <a:xfrm>
            <a:off x="3624947" y="-1"/>
            <a:ext cx="5519057" cy="6857998"/>
          </a:xfrm>
          <a:prstGeom prst="rect">
            <a:avLst/>
          </a:prstGeom>
          <a:noFill/>
        </p:spPr>
        <p:txBody>
          <a:bodyPr anchor="ctr"/>
          <a:lstStyle>
            <a:lvl1pPr algn="ctr">
              <a:defRPr/>
            </a:lvl1pPr>
          </a:lstStyle>
          <a:p>
            <a:r>
              <a:rPr lang="en-US" smtClean="0"/>
              <a:t>Click icon to add picture</a:t>
            </a:r>
            <a:endParaRPr lang="pt-PT" dirty="0"/>
          </a:p>
        </p:txBody>
      </p:sp>
      <p:sp>
        <p:nvSpPr>
          <p:cNvPr id="8" name="Title Placeholder 1">
            <a:extLst>
              <a:ext uri="{FF2B5EF4-FFF2-40B4-BE49-F238E27FC236}">
                <a16:creationId xmlns:a16="http://schemas.microsoft.com/office/drawing/2014/main" xmlns="" id="{111A5EED-2BC2-465F-9194-B07443C0A9F3}"/>
              </a:ext>
            </a:extLst>
          </p:cNvPr>
          <p:cNvSpPr>
            <a:spLocks noGrp="1"/>
          </p:cNvSpPr>
          <p:nvPr>
            <p:ph type="title" hasCustomPrompt="1"/>
          </p:nvPr>
        </p:nvSpPr>
        <p:spPr>
          <a:xfrm>
            <a:off x="704849" y="707444"/>
            <a:ext cx="2171577" cy="1830078"/>
          </a:xfrm>
          <a:prstGeom prst="rect">
            <a:avLst/>
          </a:prstGeom>
        </p:spPr>
        <p:txBody>
          <a:bodyPr vert="horz" lIns="91440" tIns="45720" rIns="91440" bIns="45720" rtlCol="0" anchor="b">
            <a:normAutofit/>
          </a:bodyPr>
          <a:lstStyle>
            <a:lvl1pPr algn="l">
              <a:defRPr sz="4800">
                <a:solidFill>
                  <a:srgbClr val="95E616"/>
                </a:solidFill>
              </a:defRPr>
            </a:lvl1pPr>
          </a:lstStyle>
          <a:p>
            <a:r>
              <a:rPr lang="en-US" dirty="0"/>
              <a:t>Click to add title</a:t>
            </a:r>
            <a:endParaRPr lang="pt-PT" dirty="0"/>
          </a:p>
        </p:txBody>
      </p:sp>
      <p:sp>
        <p:nvSpPr>
          <p:cNvPr id="9" name="Text Placeholder 7">
            <a:extLst>
              <a:ext uri="{FF2B5EF4-FFF2-40B4-BE49-F238E27FC236}">
                <a16:creationId xmlns:a16="http://schemas.microsoft.com/office/drawing/2014/main" xmlns="" id="{D4BFADA0-A20F-45DD-B818-E0C58FC73DCB}"/>
              </a:ext>
            </a:extLst>
          </p:cNvPr>
          <p:cNvSpPr>
            <a:spLocks noGrp="1"/>
          </p:cNvSpPr>
          <p:nvPr>
            <p:ph type="body" sz="quarter" idx="32" hasCustomPrompt="1"/>
          </p:nvPr>
        </p:nvSpPr>
        <p:spPr>
          <a:xfrm>
            <a:off x="704850" y="2564905"/>
            <a:ext cx="2171576" cy="3589775"/>
          </a:xfrm>
          <a:prstGeom prst="rect">
            <a:avLst/>
          </a:prstGeom>
        </p:spPr>
        <p:txBody>
          <a:bodyPr>
            <a:noAutofit/>
          </a:bodyPr>
          <a:lstStyle>
            <a:lvl1pPr algn="l">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5" name="Rectangle 4">
            <a:extLst>
              <a:ext uri="{FF2B5EF4-FFF2-40B4-BE49-F238E27FC236}">
                <a16:creationId xmlns:a16="http://schemas.microsoft.com/office/drawing/2014/main" xmlns="" id="{0B9B7D6C-D884-4362-AF1D-3A8B442DE315}"/>
              </a:ext>
            </a:extLst>
          </p:cNvPr>
          <p:cNvSpPr/>
          <p:nvPr userDrawn="1"/>
        </p:nvSpPr>
        <p:spPr>
          <a:xfrm>
            <a:off x="0" y="0"/>
            <a:ext cx="2300288" cy="6858000"/>
          </a:xfrm>
          <a:prstGeom prst="rect">
            <a:avLst/>
          </a:pr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6" name="Group 5">
            <a:extLst>
              <a:ext uri="{FF2B5EF4-FFF2-40B4-BE49-F238E27FC236}">
                <a16:creationId xmlns:a16="http://schemas.microsoft.com/office/drawing/2014/main" xmlns="" id="{91BF642E-618C-4DD9-AF43-29DF366CC373}"/>
              </a:ext>
            </a:extLst>
          </p:cNvPr>
          <p:cNvGrpSpPr/>
          <p:nvPr userDrawn="1"/>
        </p:nvGrpSpPr>
        <p:grpSpPr>
          <a:xfrm flipH="1">
            <a:off x="-1" y="-1828800"/>
            <a:ext cx="5633085" cy="10800950"/>
            <a:chOff x="4503427" y="-841109"/>
            <a:chExt cx="6774184" cy="9741675"/>
          </a:xfrm>
        </p:grpSpPr>
        <p:sp>
          <p:nvSpPr>
            <p:cNvPr id="7" name="Rectangle 6">
              <a:extLst>
                <a:ext uri="{FF2B5EF4-FFF2-40B4-BE49-F238E27FC236}">
                  <a16:creationId xmlns:a16="http://schemas.microsoft.com/office/drawing/2014/main" xmlns="" id="{05F159C5-9D2B-4D41-B049-265FEAC7A16A}"/>
                </a:ext>
              </a:extLst>
            </p:cNvPr>
            <p:cNvSpPr/>
            <p:nvPr/>
          </p:nvSpPr>
          <p:spPr>
            <a:xfrm>
              <a:off x="10312400" y="5969000"/>
              <a:ext cx="533400" cy="800100"/>
            </a:xfrm>
            <a:prstGeom prst="rect">
              <a:avLst/>
            </a:pr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11" name="Group 10">
              <a:extLst>
                <a:ext uri="{FF2B5EF4-FFF2-40B4-BE49-F238E27FC236}">
                  <a16:creationId xmlns:a16="http://schemas.microsoft.com/office/drawing/2014/main" xmlns="" id="{A7CCBDA4-ECAE-40B4-AFC3-26E23560D77A}"/>
                </a:ext>
              </a:extLst>
            </p:cNvPr>
            <p:cNvGrpSpPr/>
            <p:nvPr/>
          </p:nvGrpSpPr>
          <p:grpSpPr>
            <a:xfrm>
              <a:off x="4503427" y="-841109"/>
              <a:ext cx="6774184" cy="9741675"/>
              <a:chOff x="6466897" y="122642"/>
              <a:chExt cx="5044220" cy="7253890"/>
            </a:xfrm>
          </p:grpSpPr>
          <p:pic>
            <p:nvPicPr>
              <p:cNvPr id="12" name="Graphic 11">
                <a:extLst>
                  <a:ext uri="{FF2B5EF4-FFF2-40B4-BE49-F238E27FC236}">
                    <a16:creationId xmlns:a16="http://schemas.microsoft.com/office/drawing/2014/main" xmlns="" id="{7CE27168-F6DA-4810-BB03-F13300055E35}"/>
                  </a:ext>
                </a:extLst>
              </p:cNvPr>
              <p:cNvPicPr>
                <a:picLocks noChangeAspect="1"/>
              </p:cNvPicPr>
              <p:nvPr/>
            </p:nvPicPr>
            <p:blipFill rotWithShape="1">
              <a:blip r:embed="rId2">
                <a:extLst>
                  <a:ext uri="{96DAC541-7B7A-43D3-8B79-37D633B846F1}">
                    <asvg:svgBlip xmlns:asvg="http://schemas.microsoft.com/office/drawing/2016/SVG/main" xmlns="" r:embed="rId3"/>
                  </a:ext>
                </a:extLst>
              </a:blip>
              <a:srcRect l="24648" t="31387" r="33798" b="8441"/>
              <a:stretch/>
            </p:blipFill>
            <p:spPr>
              <a:xfrm>
                <a:off x="7684232" y="122642"/>
                <a:ext cx="3826885" cy="6735359"/>
              </a:xfrm>
              <a:prstGeom prst="rect">
                <a:avLst/>
              </a:prstGeom>
            </p:spPr>
          </p:pic>
          <p:pic>
            <p:nvPicPr>
              <p:cNvPr id="13" name="Graphic 12">
                <a:extLst>
                  <a:ext uri="{FF2B5EF4-FFF2-40B4-BE49-F238E27FC236}">
                    <a16:creationId xmlns:a16="http://schemas.microsoft.com/office/drawing/2014/main" xmlns="" id="{B2FD07E9-FD44-4F4D-B48A-CB2D72E628F2}"/>
                  </a:ext>
                </a:extLst>
              </p:cNvPr>
              <p:cNvPicPr>
                <a:picLocks noChangeAspect="1"/>
              </p:cNvPicPr>
              <p:nvPr/>
            </p:nvPicPr>
            <p:blipFill rotWithShape="1">
              <a:blip r:embed="rId4">
                <a:extLst>
                  <a:ext uri="{96DAC541-7B7A-43D3-8B79-37D633B846F1}">
                    <asvg:svgBlip xmlns:asvg="http://schemas.microsoft.com/office/drawing/2016/SVG/main" xmlns="" r:embed="rId5"/>
                  </a:ext>
                </a:extLst>
              </a:blip>
              <a:srcRect l="23644" t="23056" r="6670" b="9419"/>
              <a:stretch/>
            </p:blipFill>
            <p:spPr>
              <a:xfrm>
                <a:off x="6466897" y="900452"/>
                <a:ext cx="5044218" cy="6476080"/>
              </a:xfrm>
              <a:prstGeom prst="rect">
                <a:avLst/>
              </a:prstGeom>
            </p:spPr>
          </p:pic>
        </p:grpSp>
      </p:grpSp>
      <p:sp>
        <p:nvSpPr>
          <p:cNvPr id="14"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5"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6" name="Rectangle 27">
            <a:hlinkClick r:id="rId6"/>
            <a:extLst>
              <a:ext uri="{FF2B5EF4-FFF2-40B4-BE49-F238E27FC236}">
                <a16:creationId xmlns:a16="http://schemas.microsoft.com/office/drawing/2014/main" xmlns=""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17" name="Retângulo 43">
            <a:extLst>
              <a:ext uri="{FF2B5EF4-FFF2-40B4-BE49-F238E27FC236}">
                <a16:creationId xmlns:a16="http://schemas.microsoft.com/office/drawing/2014/main" xmlns=""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3186608437"/>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ullets and imag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xmlns="" id="{8567D75B-5423-48DB-8633-03391840D131}"/>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a:off x="4800605" y="0"/>
            <a:ext cx="4343399" cy="5902959"/>
          </a:xfrm>
          <a:prstGeom prst="rect">
            <a:avLst/>
          </a:prstGeom>
        </p:spPr>
      </p:pic>
      <p:sp>
        <p:nvSpPr>
          <p:cNvPr id="9" name="Picture Placeholder 17">
            <a:extLst>
              <a:ext uri="{FF2B5EF4-FFF2-40B4-BE49-F238E27FC236}">
                <a16:creationId xmlns:a16="http://schemas.microsoft.com/office/drawing/2014/main" xmlns="" id="{367AB1B6-26E9-4FAE-989E-AB1A5DFB1961}"/>
              </a:ext>
            </a:extLst>
          </p:cNvPr>
          <p:cNvSpPr>
            <a:spLocks noGrp="1"/>
          </p:cNvSpPr>
          <p:nvPr>
            <p:ph type="pic" sz="quarter" idx="10"/>
          </p:nvPr>
        </p:nvSpPr>
        <p:spPr>
          <a:xfrm>
            <a:off x="4713519" y="-1"/>
            <a:ext cx="4430485" cy="6857998"/>
          </a:xfrm>
          <a:prstGeom prst="rect">
            <a:avLst/>
          </a:prstGeom>
          <a:noFill/>
        </p:spPr>
        <p:txBody>
          <a:bodyPr anchor="ctr"/>
          <a:lstStyle>
            <a:lvl1pPr algn="ctr">
              <a:defRPr/>
            </a:lvl1pPr>
          </a:lstStyle>
          <a:p>
            <a:r>
              <a:rPr lang="en-US" smtClean="0"/>
              <a:t>Click icon to add picture</a:t>
            </a:r>
            <a:endParaRPr lang="pt-PT" dirty="0"/>
          </a:p>
        </p:txBody>
      </p:sp>
      <p:sp>
        <p:nvSpPr>
          <p:cNvPr id="8"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4"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313196" y="1430234"/>
            <a:ext cx="4258807"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6" hasCustomPrompt="1"/>
          </p:nvPr>
        </p:nvSpPr>
        <p:spPr>
          <a:xfrm>
            <a:off x="313196" y="3253616"/>
            <a:ext cx="4258807"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Text Placeholder 7">
            <a:extLst>
              <a:ext uri="{FF2B5EF4-FFF2-40B4-BE49-F238E27FC236}">
                <a16:creationId xmlns:a16="http://schemas.microsoft.com/office/drawing/2014/main" xmlns="" id="{9228FC83-C11D-47F2-8BDE-B10D125E5E87}"/>
              </a:ext>
            </a:extLst>
          </p:cNvPr>
          <p:cNvSpPr>
            <a:spLocks noGrp="1"/>
          </p:cNvSpPr>
          <p:nvPr>
            <p:ph type="body" sz="quarter" idx="37" hasCustomPrompt="1"/>
          </p:nvPr>
        </p:nvSpPr>
        <p:spPr>
          <a:xfrm>
            <a:off x="313196" y="5076998"/>
            <a:ext cx="4258807"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9"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4"/>
            <a:extLst>
              <a:ext uri="{FF2B5EF4-FFF2-40B4-BE49-F238E27FC236}">
                <a16:creationId xmlns:a16="http://schemas.microsoft.com/office/drawing/2014/main" xmlns=""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xmlns=""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pic>
        <p:nvPicPr>
          <p:cNvPr id="23"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5">
            <a:extLst>
              <a:ext uri="{96DAC541-7B7A-43D3-8B79-37D633B846F1}">
                <asvg:svgBlip xmlns:asvg="http://schemas.microsoft.com/office/drawing/2016/SVG/main" xmlns="" r:embed="rId6"/>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498078981"/>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10" name="Picture Placeholder 17">
            <a:extLst>
              <a:ext uri="{FF2B5EF4-FFF2-40B4-BE49-F238E27FC236}">
                <a16:creationId xmlns:a16="http://schemas.microsoft.com/office/drawing/2014/main" xmlns="" id="{218E0C47-FBAF-440E-A6A0-9D14AE6071F8}"/>
              </a:ext>
            </a:extLst>
          </p:cNvPr>
          <p:cNvSpPr>
            <a:spLocks noGrp="1"/>
          </p:cNvSpPr>
          <p:nvPr>
            <p:ph type="pic" sz="quarter" idx="10"/>
          </p:nvPr>
        </p:nvSpPr>
        <p:spPr>
          <a:xfrm>
            <a:off x="0" y="-1"/>
            <a:ext cx="9144000" cy="6857998"/>
          </a:xfrm>
          <a:prstGeom prst="rect">
            <a:avLst/>
          </a:prstGeom>
          <a:noFill/>
        </p:spPr>
        <p:txBody>
          <a:bodyPr anchor="ctr"/>
          <a:lstStyle>
            <a:lvl1pPr algn="ctr">
              <a:defRPr/>
            </a:lvl1pPr>
          </a:lstStyle>
          <a:p>
            <a:r>
              <a:rPr lang="en-US" smtClean="0"/>
              <a:t>Click icon to add picture</a:t>
            </a:r>
            <a:endParaRPr lang="pt-PT" dirty="0"/>
          </a:p>
        </p:txBody>
      </p:sp>
      <p:sp>
        <p:nvSpPr>
          <p:cNvPr id="14" name="Text Placeholder 7">
            <a:extLst>
              <a:ext uri="{FF2B5EF4-FFF2-40B4-BE49-F238E27FC236}">
                <a16:creationId xmlns:a16="http://schemas.microsoft.com/office/drawing/2014/main" xmlns="" id="{0BF72C50-3F98-41E6-A3C8-32663046C696}"/>
              </a:ext>
            </a:extLst>
          </p:cNvPr>
          <p:cNvSpPr>
            <a:spLocks noGrp="1"/>
          </p:cNvSpPr>
          <p:nvPr>
            <p:ph type="body" sz="quarter" idx="33" hasCustomPrompt="1"/>
          </p:nvPr>
        </p:nvSpPr>
        <p:spPr>
          <a:xfrm>
            <a:off x="5784413" y="404814"/>
            <a:ext cx="2730029" cy="799873"/>
          </a:xfrm>
          <a:prstGeom prst="rect">
            <a:avLst/>
          </a:prstGeom>
        </p:spPr>
        <p:txBody>
          <a:bodyPr>
            <a:noAutofit/>
          </a:bodyPr>
          <a:lstStyle>
            <a:lvl1pPr algn="r">
              <a:lnSpc>
                <a:spcPts val="1800"/>
              </a:lnSpc>
              <a:defRPr sz="1600" b="1">
                <a:solidFill>
                  <a:schemeClr val="accent3"/>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7"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a16="http://schemas.microsoft.com/office/drawing/2014/main" xmlns=""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3" y="404813"/>
            <a:ext cx="523811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6"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313198" y="1430234"/>
            <a:ext cx="2256227" cy="5011014"/>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77266364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Image and Text2 (fixe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E3D2F289-295A-4712-B3F5-6C1E821AF17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43" y="0"/>
            <a:ext cx="9141714" cy="6858000"/>
          </a:xfrm>
          <a:prstGeom prst="rect">
            <a:avLst/>
          </a:prstGeom>
        </p:spPr>
      </p:pic>
      <p:pic>
        <p:nvPicPr>
          <p:cNvPr id="9" name="Graphic 8">
            <a:extLst>
              <a:ext uri="{FF2B5EF4-FFF2-40B4-BE49-F238E27FC236}">
                <a16:creationId xmlns:a16="http://schemas.microsoft.com/office/drawing/2014/main" xmlns="" id="{BEB011C7-5067-4A7D-A5A2-FB9132A5D7A3}"/>
              </a:ext>
            </a:extLst>
          </p:cNvPr>
          <p:cNvPicPr>
            <a:picLocks noChangeAspect="1"/>
          </p:cNvPicPr>
          <p:nvPr userDrawn="1"/>
        </p:nvPicPr>
        <p:blipFill>
          <a:blip r:embed="rId3">
            <a:extLst>
              <a:ext uri="{96DAC541-7B7A-43D3-8B79-37D633B846F1}">
                <asvg:svgBlip xmlns:asvg="http://schemas.microsoft.com/office/drawing/2016/SVG/main" xmlns="" r:embed="rId4"/>
              </a:ext>
            </a:extLst>
          </a:blip>
          <a:srcRect t="45009" r="3903"/>
          <a:stretch>
            <a:fillRect/>
          </a:stretch>
        </p:blipFill>
        <p:spPr>
          <a:xfrm rot="20633129">
            <a:off x="4967593" y="-854950"/>
            <a:ext cx="4284024" cy="3331781"/>
          </a:xfrm>
          <a:custGeom>
            <a:avLst/>
            <a:gdLst>
              <a:gd name="connsiteX0" fmla="*/ 0 w 6455155"/>
              <a:gd name="connsiteY0" fmla="*/ 0 h 3765238"/>
              <a:gd name="connsiteX1" fmla="*/ 6455155 w 6455155"/>
              <a:gd name="connsiteY1" fmla="*/ 1864957 h 3765238"/>
              <a:gd name="connsiteX2" fmla="*/ 5906145 w 6455155"/>
              <a:gd name="connsiteY2" fmla="*/ 3765238 h 3765238"/>
              <a:gd name="connsiteX3" fmla="*/ 2661149 w 6455155"/>
              <a:gd name="connsiteY3" fmla="*/ 3765238 h 3765238"/>
              <a:gd name="connsiteX4" fmla="*/ 0 w 6455155"/>
              <a:gd name="connsiteY4" fmla="*/ 2996406 h 376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55155" h="3765238">
                <a:moveTo>
                  <a:pt x="0" y="0"/>
                </a:moveTo>
                <a:lnTo>
                  <a:pt x="6455155" y="1864957"/>
                </a:lnTo>
                <a:lnTo>
                  <a:pt x="5906145" y="3765238"/>
                </a:lnTo>
                <a:lnTo>
                  <a:pt x="2661149" y="3765238"/>
                </a:lnTo>
                <a:lnTo>
                  <a:pt x="0" y="2996406"/>
                </a:lnTo>
                <a:close/>
              </a:path>
            </a:pathLst>
          </a:custGeom>
        </p:spPr>
      </p:pic>
      <p:sp>
        <p:nvSpPr>
          <p:cNvPr id="14" name="Text Placeholder 7">
            <a:extLst>
              <a:ext uri="{FF2B5EF4-FFF2-40B4-BE49-F238E27FC236}">
                <a16:creationId xmlns:a16="http://schemas.microsoft.com/office/drawing/2014/main" xmlns="" id="{0BF72C50-3F98-41E6-A3C8-32663046C696}"/>
              </a:ext>
            </a:extLst>
          </p:cNvPr>
          <p:cNvSpPr>
            <a:spLocks noGrp="1"/>
          </p:cNvSpPr>
          <p:nvPr>
            <p:ph type="body" sz="quarter" idx="33" hasCustomPrompt="1"/>
          </p:nvPr>
        </p:nvSpPr>
        <p:spPr>
          <a:xfrm>
            <a:off x="5784410" y="251441"/>
            <a:ext cx="2695563" cy="953247"/>
          </a:xfrm>
          <a:prstGeom prst="rect">
            <a:avLst/>
          </a:prstGeom>
        </p:spPr>
        <p:txBody>
          <a:bodyPr>
            <a:noAutofit/>
          </a:bodyPr>
          <a:lstStyle>
            <a:lvl1pPr>
              <a:lnSpc>
                <a:spcPct val="100000"/>
              </a:lnSpc>
              <a:defRPr sz="1600" b="1">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8"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5"/>
            <a:extLst>
              <a:ext uri="{FF2B5EF4-FFF2-40B4-BE49-F238E27FC236}">
                <a16:creationId xmlns:a16="http://schemas.microsoft.com/office/drawing/2014/main" xmlns=""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a16="http://schemas.microsoft.com/office/drawing/2014/main" xmlns=""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6"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3" y="404813"/>
            <a:ext cx="523811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313198" y="1430234"/>
            <a:ext cx="2256227" cy="5011014"/>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18"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6">
            <a:extLst>
              <a:ext uri="{96DAC541-7B7A-43D3-8B79-37D633B846F1}">
                <asvg:svgBlip xmlns:asvg="http://schemas.microsoft.com/office/drawing/2016/SVG/main" xmlns="" r:embed="rId7"/>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3231864144"/>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userDrawn="1">
  <p:cSld name="Graphs">
    <p:bg>
      <p:bgRef idx="1001">
        <a:schemeClr val="bg1"/>
      </p:bgRef>
    </p:bg>
    <p:spTree>
      <p:nvGrpSpPr>
        <p:cNvPr id="1" name=""/>
        <p:cNvGrpSpPr/>
        <p:nvPr/>
      </p:nvGrpSpPr>
      <p:grpSpPr>
        <a:xfrm>
          <a:off x="0" y="0"/>
          <a:ext cx="0" cy="0"/>
          <a:chOff x="0" y="0"/>
          <a:chExt cx="0" cy="0"/>
        </a:xfrm>
      </p:grpSpPr>
      <p:sp>
        <p:nvSpPr>
          <p:cNvPr id="19" name="Chart Placeholder 18">
            <a:extLst>
              <a:ext uri="{FF2B5EF4-FFF2-40B4-BE49-F238E27FC236}">
                <a16:creationId xmlns:a16="http://schemas.microsoft.com/office/drawing/2014/main" xmlns="" id="{1B2F5493-6162-4AC0-BA43-8D7A7C0FA263}"/>
              </a:ext>
            </a:extLst>
          </p:cNvPr>
          <p:cNvSpPr>
            <a:spLocks noGrp="1"/>
          </p:cNvSpPr>
          <p:nvPr>
            <p:ph type="chart" sz="quarter" idx="44"/>
          </p:nvPr>
        </p:nvSpPr>
        <p:spPr>
          <a:xfrm>
            <a:off x="305991" y="1873622"/>
            <a:ext cx="4157663" cy="3571601"/>
          </a:xfrm>
          <a:prstGeom prst="rect">
            <a:avLst/>
          </a:prstGeom>
        </p:spPr>
        <p:txBody>
          <a:bodyPr anchor="ctr"/>
          <a:lstStyle>
            <a:lvl1pPr marL="0" indent="0" algn="ctr">
              <a:buNone/>
              <a:defRPr sz="2000"/>
            </a:lvl1pPr>
          </a:lstStyle>
          <a:p>
            <a:r>
              <a:rPr lang="en-US" smtClean="0"/>
              <a:t>Click icon to add chart</a:t>
            </a:r>
            <a:endParaRPr lang="pt-PT"/>
          </a:p>
        </p:txBody>
      </p:sp>
      <p:sp>
        <p:nvSpPr>
          <p:cNvPr id="14" name="Text Placeholder 29">
            <a:extLst>
              <a:ext uri="{FF2B5EF4-FFF2-40B4-BE49-F238E27FC236}">
                <a16:creationId xmlns:a16="http://schemas.microsoft.com/office/drawing/2014/main" xmlns="" id="{DC134CF2-DCA0-414B-81CC-1ED54BE2F760}"/>
              </a:ext>
            </a:extLst>
          </p:cNvPr>
          <p:cNvSpPr>
            <a:spLocks noGrp="1"/>
          </p:cNvSpPr>
          <p:nvPr>
            <p:ph type="body" sz="quarter" idx="41" hasCustomPrompt="1"/>
          </p:nvPr>
        </p:nvSpPr>
        <p:spPr>
          <a:xfrm>
            <a:off x="305991" y="5575682"/>
            <a:ext cx="4157663" cy="877506"/>
          </a:xfrm>
          <a:prstGeom prst="rect">
            <a:avLst/>
          </a:prstGeom>
        </p:spPr>
        <p:txBody>
          <a:bodyPr>
            <a:noAutofit/>
          </a:bodyPr>
          <a:lstStyle>
            <a:lvl1pPr marL="0" indent="0" algn="l">
              <a:lnSpc>
                <a:spcPts val="1600"/>
              </a:lnSpc>
              <a:spcBef>
                <a:spcPts val="0"/>
              </a:spcBef>
              <a:spcAft>
                <a:spcPts val="0"/>
              </a:spcAft>
              <a:buNone/>
              <a:defRPr sz="14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5" name="Text Placeholder 29">
            <a:extLst>
              <a:ext uri="{FF2B5EF4-FFF2-40B4-BE49-F238E27FC236}">
                <a16:creationId xmlns:a16="http://schemas.microsoft.com/office/drawing/2014/main" xmlns="" id="{241682F5-54EB-4F26-976E-B5536318DE43}"/>
              </a:ext>
            </a:extLst>
          </p:cNvPr>
          <p:cNvSpPr>
            <a:spLocks noGrp="1"/>
          </p:cNvSpPr>
          <p:nvPr>
            <p:ph type="body" sz="quarter" idx="42" hasCustomPrompt="1"/>
          </p:nvPr>
        </p:nvSpPr>
        <p:spPr>
          <a:xfrm>
            <a:off x="4680358" y="5575682"/>
            <a:ext cx="4157663" cy="877506"/>
          </a:xfrm>
          <a:prstGeom prst="rect">
            <a:avLst/>
          </a:prstGeom>
        </p:spPr>
        <p:txBody>
          <a:bodyPr>
            <a:noAutofit/>
          </a:bodyPr>
          <a:lstStyle>
            <a:lvl1pPr marL="0" indent="0" algn="l">
              <a:lnSpc>
                <a:spcPts val="1600"/>
              </a:lnSpc>
              <a:spcBef>
                <a:spcPts val="0"/>
              </a:spcBef>
              <a:spcAft>
                <a:spcPts val="0"/>
              </a:spcAft>
              <a:buNone/>
              <a:defRPr sz="14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6" name="Text Placeholder 4">
            <a:extLst>
              <a:ext uri="{FF2B5EF4-FFF2-40B4-BE49-F238E27FC236}">
                <a16:creationId xmlns:a16="http://schemas.microsoft.com/office/drawing/2014/main" xmlns="" id="{18921889-E5F8-4A95-B87D-B8F70F301EBF}"/>
              </a:ext>
            </a:extLst>
          </p:cNvPr>
          <p:cNvSpPr>
            <a:spLocks noGrp="1"/>
          </p:cNvSpPr>
          <p:nvPr>
            <p:ph type="body" sz="quarter" idx="29" hasCustomPrompt="1"/>
          </p:nvPr>
        </p:nvSpPr>
        <p:spPr>
          <a:xfrm>
            <a:off x="305991" y="1425222"/>
            <a:ext cx="4157663" cy="412363"/>
          </a:xfrm>
          <a:prstGeom prst="rect">
            <a:avLst/>
          </a:prstGeom>
          <a:noFill/>
        </p:spPr>
        <p:txBody>
          <a:bodyPr anchor="ctr">
            <a:noAutofit/>
          </a:bodyPr>
          <a:lstStyle>
            <a:lvl1pPr marL="0" indent="0" algn="l">
              <a:lnSpc>
                <a:spcPts val="1800"/>
              </a:lnSpc>
              <a:buNone/>
              <a:defRPr sz="1600" b="1">
                <a:solidFill>
                  <a:srgbClr val="2C004B"/>
                </a:solidFill>
              </a:defRPr>
            </a:lvl1pPr>
            <a:lvl2pPr>
              <a:defRPr sz="1400"/>
            </a:lvl2pPr>
            <a:lvl3pPr>
              <a:defRPr sz="1200"/>
            </a:lvl3pPr>
            <a:lvl4pPr>
              <a:defRPr sz="1100"/>
            </a:lvl4pPr>
            <a:lvl5pPr>
              <a:defRPr sz="1100"/>
            </a:lvl5pPr>
          </a:lstStyle>
          <a:p>
            <a:pPr lvl="0"/>
            <a:r>
              <a:rPr lang="en-US" dirty="0"/>
              <a:t>Click to add chart title</a:t>
            </a:r>
          </a:p>
        </p:txBody>
      </p:sp>
      <p:sp>
        <p:nvSpPr>
          <p:cNvPr id="17" name="Text Placeholder 4">
            <a:extLst>
              <a:ext uri="{FF2B5EF4-FFF2-40B4-BE49-F238E27FC236}">
                <a16:creationId xmlns:a16="http://schemas.microsoft.com/office/drawing/2014/main" xmlns="" id="{4C8F9222-BEA9-4C98-B166-CE84A4373ABB}"/>
              </a:ext>
            </a:extLst>
          </p:cNvPr>
          <p:cNvSpPr>
            <a:spLocks noGrp="1"/>
          </p:cNvSpPr>
          <p:nvPr>
            <p:ph type="body" sz="quarter" idx="43" hasCustomPrompt="1"/>
          </p:nvPr>
        </p:nvSpPr>
        <p:spPr>
          <a:xfrm>
            <a:off x="4680351" y="1425222"/>
            <a:ext cx="4157663" cy="412363"/>
          </a:xfrm>
          <a:prstGeom prst="rect">
            <a:avLst/>
          </a:prstGeom>
          <a:noFill/>
        </p:spPr>
        <p:txBody>
          <a:bodyPr anchor="ctr">
            <a:noAutofit/>
          </a:bodyPr>
          <a:lstStyle>
            <a:lvl1pPr marL="0" indent="0" algn="l">
              <a:lnSpc>
                <a:spcPts val="1800"/>
              </a:lnSpc>
              <a:buNone/>
              <a:defRPr sz="1600" b="1">
                <a:solidFill>
                  <a:srgbClr val="2C004B"/>
                </a:solidFill>
              </a:defRPr>
            </a:lvl1pPr>
            <a:lvl2pPr>
              <a:defRPr sz="1400"/>
            </a:lvl2pPr>
            <a:lvl3pPr>
              <a:defRPr sz="1200"/>
            </a:lvl3pPr>
            <a:lvl4pPr>
              <a:defRPr sz="1100"/>
            </a:lvl4pPr>
            <a:lvl5pPr>
              <a:defRPr sz="1100"/>
            </a:lvl5pPr>
          </a:lstStyle>
          <a:p>
            <a:pPr lvl="0"/>
            <a:r>
              <a:rPr lang="en-US" dirty="0"/>
              <a:t>Click to add chart title</a:t>
            </a:r>
          </a:p>
        </p:txBody>
      </p:sp>
      <p:sp>
        <p:nvSpPr>
          <p:cNvPr id="20" name="Chart Placeholder 18">
            <a:extLst>
              <a:ext uri="{FF2B5EF4-FFF2-40B4-BE49-F238E27FC236}">
                <a16:creationId xmlns:a16="http://schemas.microsoft.com/office/drawing/2014/main" xmlns="" id="{23451635-CE35-4FCF-AE8B-C697D2EF714F}"/>
              </a:ext>
            </a:extLst>
          </p:cNvPr>
          <p:cNvSpPr>
            <a:spLocks noGrp="1"/>
          </p:cNvSpPr>
          <p:nvPr>
            <p:ph type="chart" sz="quarter" idx="45"/>
          </p:nvPr>
        </p:nvSpPr>
        <p:spPr>
          <a:xfrm>
            <a:off x="4680351" y="1873622"/>
            <a:ext cx="4157663" cy="3571601"/>
          </a:xfrm>
          <a:prstGeom prst="rect">
            <a:avLst/>
          </a:prstGeom>
        </p:spPr>
        <p:txBody>
          <a:bodyPr anchor="ctr"/>
          <a:lstStyle>
            <a:lvl1pPr marL="0" indent="0" algn="ctr">
              <a:buNone/>
              <a:defRPr sz="2000"/>
            </a:lvl1pPr>
          </a:lstStyle>
          <a:p>
            <a:r>
              <a:rPr lang="en-US" smtClean="0"/>
              <a:t>Click icon to add chart</a:t>
            </a:r>
            <a:endParaRPr lang="pt-PT"/>
          </a:p>
        </p:txBody>
      </p:sp>
      <p:sp>
        <p:nvSpPr>
          <p:cNvPr id="9" name="Title Placeholder 1">
            <a:extLst>
              <a:ext uri="{FF2B5EF4-FFF2-40B4-BE49-F238E27FC236}">
                <a16:creationId xmlns:a16="http://schemas.microsoft.com/office/drawing/2014/main" xmlns="" id="{552BBB0A-405D-419D-8BD5-EC8D9F84B795}"/>
              </a:ext>
            </a:extLst>
          </p:cNvPr>
          <p:cNvSpPr txBox="1">
            <a:spLocks/>
          </p:cNvSpPr>
          <p:nvPr userDrawn="1"/>
        </p:nvSpPr>
        <p:spPr>
          <a:xfrm>
            <a:off x="305992" y="404813"/>
            <a:ext cx="8208447" cy="863600"/>
          </a:xfrm>
          <a:prstGeom prst="rect">
            <a:avLst/>
          </a:prstGeom>
        </p:spPr>
        <p:txBody>
          <a:bodyPr vert="horz" lIns="0" tIns="0" rIns="0" bIns="0" rtlCol="0" anchor="t">
            <a:normAutofit/>
          </a:bodyPr>
          <a:lstStyle>
            <a:lvl1pPr algn="l" defTabSz="914400" rtl="0" eaLnBrk="1" latinLnBrk="0" hangingPunct="1">
              <a:lnSpc>
                <a:spcPct val="90000"/>
              </a:lnSpc>
              <a:spcBef>
                <a:spcPct val="0"/>
              </a:spcBef>
              <a:buNone/>
              <a:defRPr lang="pt-PT" sz="2600" kern="1200" dirty="0">
                <a:solidFill>
                  <a:schemeClr val="tx2"/>
                </a:solidFill>
                <a:latin typeface="+mj-lt"/>
                <a:ea typeface="+mj-ea"/>
                <a:cs typeface="+mj-cs"/>
              </a:defRPr>
            </a:lvl1pPr>
          </a:lstStyle>
          <a:p>
            <a:pPr>
              <a:lnSpc>
                <a:spcPts val="3000"/>
              </a:lnSpc>
            </a:pPr>
            <a:r>
              <a:rPr lang="en-US"/>
              <a:t>Click to add title</a:t>
            </a:r>
          </a:p>
        </p:txBody>
      </p:sp>
      <p:sp>
        <p:nvSpPr>
          <p:cNvPr id="11"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2"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2"/>
            <a:extLst>
              <a:ext uri="{FF2B5EF4-FFF2-40B4-BE49-F238E27FC236}">
                <a16:creationId xmlns:a16="http://schemas.microsoft.com/office/drawing/2014/main" xmlns=""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a16="http://schemas.microsoft.com/office/drawing/2014/main" xmlns=""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pic>
        <p:nvPicPr>
          <p:cNvPr id="21"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3578776965"/>
      </p:ext>
    </p:extLst>
  </p:cSld>
  <p:clrMapOvr>
    <a:overrideClrMapping bg1="lt1" tx1="dk1" bg2="lt2" tx2="dk2" accent1="accent1" accent2="accent2" accent3="accent3" accent4="accent4" accent5="accent5" accent6="accent6" hlink="hlink" folHlink="folHlink"/>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Pie chart">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xmlns="" id="{1F7E5A44-800E-4E01-9E39-BE8EDB371110}"/>
              </a:ext>
            </a:extLst>
          </p:cNvPr>
          <p:cNvSpPr/>
          <p:nvPr userDrawn="1"/>
        </p:nvSpPr>
        <p:spPr>
          <a:xfrm>
            <a:off x="5015447" y="0"/>
            <a:ext cx="4128557"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Text Placeholder 29">
            <a:extLst>
              <a:ext uri="{FF2B5EF4-FFF2-40B4-BE49-F238E27FC236}">
                <a16:creationId xmlns:a16="http://schemas.microsoft.com/office/drawing/2014/main" xmlns="" id="{115E9009-AF96-42B6-BF89-DC5FFB888C93}"/>
              </a:ext>
            </a:extLst>
          </p:cNvPr>
          <p:cNvSpPr>
            <a:spLocks noGrp="1"/>
          </p:cNvSpPr>
          <p:nvPr>
            <p:ph type="body" sz="quarter" idx="42" hasCustomPrompt="1"/>
          </p:nvPr>
        </p:nvSpPr>
        <p:spPr>
          <a:xfrm>
            <a:off x="5309283" y="1423736"/>
            <a:ext cx="3528731" cy="2801255"/>
          </a:xfrm>
          <a:prstGeom prst="rect">
            <a:avLst/>
          </a:prstGeom>
        </p:spPr>
        <p:txBody>
          <a:bodyPr vert="horz" lIns="0" tIns="0" rIns="0" bIns="0" rtlCol="0">
            <a:noAutofit/>
          </a:bodyPr>
          <a:lstStyle>
            <a:lvl1pPr>
              <a:defRPr lang="en-US" sz="1400" dirty="0"/>
            </a:lvl1pPr>
          </a:lstStyle>
          <a:p>
            <a:pPr lvl="0">
              <a:lnSpc>
                <a:spcPts val="1600"/>
              </a:lnSpc>
              <a:spcAft>
                <a:spcPts val="0"/>
              </a:spcAft>
            </a:pPr>
            <a:r>
              <a:rPr lang="en-US" dirty="0"/>
              <a:t>Click to insert text</a:t>
            </a:r>
          </a:p>
        </p:txBody>
      </p:sp>
      <p:sp>
        <p:nvSpPr>
          <p:cNvPr id="24" name="Text Placeholder 29">
            <a:extLst>
              <a:ext uri="{FF2B5EF4-FFF2-40B4-BE49-F238E27FC236}">
                <a16:creationId xmlns:a16="http://schemas.microsoft.com/office/drawing/2014/main" xmlns="" id="{72FA0387-E1A9-4FE6-B909-3C397FF8EDBE}"/>
              </a:ext>
            </a:extLst>
          </p:cNvPr>
          <p:cNvSpPr>
            <a:spLocks noGrp="1"/>
          </p:cNvSpPr>
          <p:nvPr>
            <p:ph type="body" sz="quarter" idx="44" hasCustomPrompt="1"/>
          </p:nvPr>
        </p:nvSpPr>
        <p:spPr>
          <a:xfrm>
            <a:off x="6046622" y="5568661"/>
            <a:ext cx="1925807" cy="333830"/>
          </a:xfrm>
          <a:prstGeom prst="rect">
            <a:avLst/>
          </a:prstGeom>
        </p:spPr>
        <p:txBody>
          <a:bodyPr anchor="ctr">
            <a:noAutofit/>
          </a:bodyPr>
          <a:lstStyle>
            <a:lvl1pPr marL="0" indent="0" algn="ctr">
              <a:lnSpc>
                <a:spcPts val="1600"/>
              </a:lnSpc>
              <a:spcBef>
                <a:spcPts val="0"/>
              </a:spcBef>
              <a:buNone/>
              <a:defRPr sz="1400" b="1">
                <a:solidFill>
                  <a:schemeClr val="accent2"/>
                </a:solidFill>
              </a:defRPr>
            </a:lvl1pPr>
            <a:lvl2pPr algn="ctr">
              <a:defRPr/>
            </a:lvl2pPr>
            <a:lvl3pPr algn="ctr">
              <a:defRPr/>
            </a:lvl3pPr>
            <a:lvl4pPr algn="ctr">
              <a:defRPr/>
            </a:lvl4pPr>
            <a:lvl5pPr algn="ctr">
              <a:defRPr/>
            </a:lvl5pPr>
          </a:lstStyle>
          <a:p>
            <a:pPr lvl="0"/>
            <a:r>
              <a:rPr lang="en-US" dirty="0"/>
              <a:t>Insert text data</a:t>
            </a:r>
          </a:p>
        </p:txBody>
      </p:sp>
      <p:sp>
        <p:nvSpPr>
          <p:cNvPr id="26" name="Text Placeholder 29">
            <a:extLst>
              <a:ext uri="{FF2B5EF4-FFF2-40B4-BE49-F238E27FC236}">
                <a16:creationId xmlns:a16="http://schemas.microsoft.com/office/drawing/2014/main" xmlns="" id="{932FA6D2-DCA0-45C9-81B6-5EC52C969F94}"/>
              </a:ext>
            </a:extLst>
          </p:cNvPr>
          <p:cNvSpPr>
            <a:spLocks noGrp="1"/>
          </p:cNvSpPr>
          <p:nvPr>
            <p:ph type="body" sz="quarter" idx="45" hasCustomPrompt="1"/>
          </p:nvPr>
        </p:nvSpPr>
        <p:spPr>
          <a:xfrm>
            <a:off x="6046617" y="4581137"/>
            <a:ext cx="1925808" cy="983347"/>
          </a:xfrm>
          <a:prstGeom prst="rect">
            <a:avLst/>
          </a:prstGeom>
        </p:spPr>
        <p:txBody>
          <a:bodyPr anchor="ctr">
            <a:noAutofit/>
          </a:bodyPr>
          <a:lstStyle>
            <a:lvl1pPr marL="0" indent="0" algn="ctr">
              <a:lnSpc>
                <a:spcPts val="3200"/>
              </a:lnSpc>
              <a:spcBef>
                <a:spcPts val="0"/>
              </a:spcBef>
              <a:spcAft>
                <a:spcPts val="0"/>
              </a:spcAft>
              <a:buNone/>
              <a:defRPr sz="2600" b="1">
                <a:solidFill>
                  <a:srgbClr val="2B0A3D"/>
                </a:solidFill>
              </a:defRPr>
            </a:lvl1pPr>
            <a:lvl2pPr algn="ctr">
              <a:defRPr/>
            </a:lvl2pPr>
            <a:lvl3pPr algn="ctr">
              <a:defRPr/>
            </a:lvl3pPr>
            <a:lvl4pPr algn="ctr">
              <a:defRPr/>
            </a:lvl4pPr>
            <a:lvl5pPr algn="ctr">
              <a:defRPr/>
            </a:lvl5pPr>
          </a:lstStyle>
          <a:p>
            <a:pPr lvl="0"/>
            <a:r>
              <a:rPr lang="en-US" dirty="0"/>
              <a:t>Nº</a:t>
            </a:r>
          </a:p>
        </p:txBody>
      </p:sp>
      <p:sp>
        <p:nvSpPr>
          <p:cNvPr id="10"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1"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
            <a:extLst>
              <a:ext uri="{FF2B5EF4-FFF2-40B4-BE49-F238E27FC236}">
                <a16:creationId xmlns:a16="http://schemas.microsoft.com/office/drawing/2014/main" xmlns=""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4"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2" y="404813"/>
            <a:ext cx="820844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5" name="Chart Placeholder 18">
            <a:extLst>
              <a:ext uri="{FF2B5EF4-FFF2-40B4-BE49-F238E27FC236}">
                <a16:creationId xmlns:a16="http://schemas.microsoft.com/office/drawing/2014/main" xmlns="" id="{1B2F5493-6162-4AC0-BA43-8D7A7C0FA263}"/>
              </a:ext>
            </a:extLst>
          </p:cNvPr>
          <p:cNvSpPr>
            <a:spLocks noGrp="1"/>
          </p:cNvSpPr>
          <p:nvPr>
            <p:ph type="chart" sz="quarter" idx="46"/>
          </p:nvPr>
        </p:nvSpPr>
        <p:spPr>
          <a:xfrm>
            <a:off x="305991" y="1873622"/>
            <a:ext cx="4157663" cy="3571601"/>
          </a:xfrm>
          <a:prstGeom prst="rect">
            <a:avLst/>
          </a:prstGeom>
        </p:spPr>
        <p:txBody>
          <a:bodyPr anchor="ctr"/>
          <a:lstStyle>
            <a:lvl1pPr marL="0" indent="0" algn="ctr">
              <a:buNone/>
              <a:defRPr sz="2000"/>
            </a:lvl1pPr>
          </a:lstStyle>
          <a:p>
            <a:r>
              <a:rPr lang="en-US" smtClean="0"/>
              <a:t>Click icon to add chart</a:t>
            </a:r>
            <a:endParaRPr lang="pt-PT"/>
          </a:p>
        </p:txBody>
      </p:sp>
      <p:sp>
        <p:nvSpPr>
          <p:cNvPr id="17" name="Text Placeholder 29">
            <a:extLst>
              <a:ext uri="{FF2B5EF4-FFF2-40B4-BE49-F238E27FC236}">
                <a16:creationId xmlns:a16="http://schemas.microsoft.com/office/drawing/2014/main" xmlns="" id="{DC134CF2-DCA0-414B-81CC-1ED54BE2F760}"/>
              </a:ext>
            </a:extLst>
          </p:cNvPr>
          <p:cNvSpPr>
            <a:spLocks noGrp="1"/>
          </p:cNvSpPr>
          <p:nvPr>
            <p:ph type="body" sz="quarter" idx="47" hasCustomPrompt="1"/>
          </p:nvPr>
        </p:nvSpPr>
        <p:spPr>
          <a:xfrm>
            <a:off x="305991" y="5575682"/>
            <a:ext cx="4157663" cy="877506"/>
          </a:xfrm>
          <a:prstGeom prst="rect">
            <a:avLst/>
          </a:prstGeom>
        </p:spPr>
        <p:txBody>
          <a:bodyPr>
            <a:noAutofit/>
          </a:bodyPr>
          <a:lstStyle>
            <a:lvl1pPr marL="0" indent="0" algn="l">
              <a:lnSpc>
                <a:spcPts val="1600"/>
              </a:lnSpc>
              <a:spcBef>
                <a:spcPts val="0"/>
              </a:spcBef>
              <a:spcAft>
                <a:spcPts val="0"/>
              </a:spcAft>
              <a:buNone/>
              <a:defRPr sz="14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22" name="Text Placeholder 4">
            <a:extLst>
              <a:ext uri="{FF2B5EF4-FFF2-40B4-BE49-F238E27FC236}">
                <a16:creationId xmlns:a16="http://schemas.microsoft.com/office/drawing/2014/main" xmlns="" id="{18921889-E5F8-4A95-B87D-B8F70F301EBF}"/>
              </a:ext>
            </a:extLst>
          </p:cNvPr>
          <p:cNvSpPr>
            <a:spLocks noGrp="1"/>
          </p:cNvSpPr>
          <p:nvPr>
            <p:ph type="body" sz="quarter" idx="29" hasCustomPrompt="1"/>
          </p:nvPr>
        </p:nvSpPr>
        <p:spPr>
          <a:xfrm>
            <a:off x="305991" y="1425222"/>
            <a:ext cx="4157663" cy="412363"/>
          </a:xfrm>
          <a:prstGeom prst="rect">
            <a:avLst/>
          </a:prstGeom>
          <a:noFill/>
        </p:spPr>
        <p:txBody>
          <a:bodyPr anchor="ctr">
            <a:noAutofit/>
          </a:bodyPr>
          <a:lstStyle>
            <a:lvl1pPr marL="0" indent="0" algn="l">
              <a:lnSpc>
                <a:spcPts val="1800"/>
              </a:lnSpc>
              <a:buNone/>
              <a:defRPr sz="1600" b="1">
                <a:solidFill>
                  <a:srgbClr val="2C004B"/>
                </a:solidFill>
              </a:defRPr>
            </a:lvl1pPr>
            <a:lvl2pPr>
              <a:defRPr sz="1400"/>
            </a:lvl2pPr>
            <a:lvl3pPr>
              <a:defRPr sz="1200"/>
            </a:lvl3pPr>
            <a:lvl4pPr>
              <a:defRPr sz="1100"/>
            </a:lvl4pPr>
            <a:lvl5pPr>
              <a:defRPr sz="1100"/>
            </a:lvl5pPr>
          </a:lstStyle>
          <a:p>
            <a:pPr lvl="0"/>
            <a:r>
              <a:rPr lang="en-US" dirty="0"/>
              <a:t>Click to add chart title</a:t>
            </a:r>
          </a:p>
        </p:txBody>
      </p:sp>
    </p:spTree>
    <p:extLst>
      <p:ext uri="{BB962C8B-B14F-4D97-AF65-F5344CB8AC3E}">
        <p14:creationId xmlns:p14="http://schemas.microsoft.com/office/powerpoint/2010/main" val="10289055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ssessm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20482"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70375" y="1828800"/>
            <a:ext cx="1828800" cy="18194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66366073"/>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18" name="Table Placeholder 17">
            <a:extLst>
              <a:ext uri="{FF2B5EF4-FFF2-40B4-BE49-F238E27FC236}">
                <a16:creationId xmlns:a16="http://schemas.microsoft.com/office/drawing/2014/main" xmlns="" id="{DE5ADCF6-0F9C-4198-AF3A-A4ABB710EACA}"/>
              </a:ext>
            </a:extLst>
          </p:cNvPr>
          <p:cNvSpPr>
            <a:spLocks noGrp="1"/>
          </p:cNvSpPr>
          <p:nvPr>
            <p:ph type="tbl" sz="quarter" idx="10"/>
          </p:nvPr>
        </p:nvSpPr>
        <p:spPr>
          <a:xfrm>
            <a:off x="305995" y="2216150"/>
            <a:ext cx="8532019" cy="4237038"/>
          </a:xfrm>
          <a:prstGeom prst="rect">
            <a:avLst/>
          </a:prstGeom>
        </p:spPr>
        <p:txBody>
          <a:bodyPr anchor="ctr"/>
          <a:lstStyle>
            <a:lvl1pPr marL="0" indent="0" algn="ctr">
              <a:buNone/>
              <a:defRPr/>
            </a:lvl1pPr>
          </a:lstStyle>
          <a:p>
            <a:r>
              <a:rPr lang="en-US" smtClean="0"/>
              <a:t>Click icon to add table</a:t>
            </a:r>
            <a:endParaRPr lang="pt-PT"/>
          </a:p>
        </p:txBody>
      </p:sp>
      <p:sp>
        <p:nvSpPr>
          <p:cNvPr id="5"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xmlns=""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a16="http://schemas.microsoft.com/office/drawing/2014/main" xmlns=""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0"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2" y="404813"/>
            <a:ext cx="820844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1" name="Text Placeholder 29">
            <a:extLst>
              <a:ext uri="{FF2B5EF4-FFF2-40B4-BE49-F238E27FC236}">
                <a16:creationId xmlns:a16="http://schemas.microsoft.com/office/drawing/2014/main" xmlns="" id="{678A8DFD-FC6D-4FCC-9590-B07A391242A9}"/>
              </a:ext>
            </a:extLst>
          </p:cNvPr>
          <p:cNvSpPr>
            <a:spLocks noGrp="1"/>
          </p:cNvSpPr>
          <p:nvPr>
            <p:ph type="body" sz="quarter" idx="16" hasCustomPrompt="1"/>
          </p:nvPr>
        </p:nvSpPr>
        <p:spPr>
          <a:xfrm>
            <a:off x="305992" y="1268422"/>
            <a:ext cx="8208447" cy="504403"/>
          </a:xfrm>
          <a:prstGeom prst="rect">
            <a:avLst/>
          </a:prstGeom>
        </p:spPr>
        <p:txBody>
          <a:bodyPr>
            <a:noAutofit/>
          </a:bodyPr>
          <a:lstStyle>
            <a:lvl1pPr marL="0" indent="0" algn="l">
              <a:lnSpc>
                <a:spcPts val="1400"/>
              </a:lnSpc>
              <a:spcBef>
                <a:spcPts val="0"/>
              </a:spcBef>
              <a:spcAft>
                <a:spcPts val="0"/>
              </a:spcAft>
              <a:buNone/>
              <a:defRPr sz="1200" baseline="0"/>
            </a:lvl1pPr>
            <a:lvl2pPr algn="ctr">
              <a:defRPr/>
            </a:lvl2pPr>
            <a:lvl3pPr algn="ctr">
              <a:defRPr/>
            </a:lvl3pPr>
            <a:lvl4pPr algn="ctr">
              <a:defRPr/>
            </a:lvl4pPr>
            <a:lvl5pPr algn="ctr">
              <a:defRPr/>
            </a:lvl5pPr>
          </a:lstStyle>
          <a:p>
            <a:pPr lvl="0"/>
            <a:r>
              <a:rPr lang="en-US" dirty="0"/>
              <a:t>SmartArt graphic</a:t>
            </a:r>
          </a:p>
        </p:txBody>
      </p:sp>
    </p:spTree>
    <p:extLst>
      <p:ext uri="{BB962C8B-B14F-4D97-AF65-F5344CB8AC3E}">
        <p14:creationId xmlns:p14="http://schemas.microsoft.com/office/powerpoint/2010/main" val="722598429"/>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userDrawn="1">
  <p:cSld name="Two Pie Charts">
    <p:spTree>
      <p:nvGrpSpPr>
        <p:cNvPr id="1" name=""/>
        <p:cNvGrpSpPr/>
        <p:nvPr/>
      </p:nvGrpSpPr>
      <p:grpSpPr>
        <a:xfrm>
          <a:off x="0" y="0"/>
          <a:ext cx="0" cy="0"/>
          <a:chOff x="0" y="0"/>
          <a:chExt cx="0" cy="0"/>
        </a:xfrm>
      </p:grpSpPr>
      <p:sp>
        <p:nvSpPr>
          <p:cNvPr id="9" name="Oval 20">
            <a:extLst>
              <a:ext uri="{FF2B5EF4-FFF2-40B4-BE49-F238E27FC236}">
                <a16:creationId xmlns:a16="http://schemas.microsoft.com/office/drawing/2014/main" xmlns="" id="{C2900546-43C2-48AA-9FD6-CFB7317713BE}"/>
              </a:ext>
            </a:extLst>
          </p:cNvPr>
          <p:cNvSpPr/>
          <p:nvPr userDrawn="1"/>
        </p:nvSpPr>
        <p:spPr>
          <a:xfrm>
            <a:off x="5338679" y="2288704"/>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10" name="Oval 20">
            <a:extLst>
              <a:ext uri="{FF2B5EF4-FFF2-40B4-BE49-F238E27FC236}">
                <a16:creationId xmlns:a16="http://schemas.microsoft.com/office/drawing/2014/main" xmlns="" id="{83825B1A-06E4-4C1E-B67C-4D1E98B779D1}"/>
              </a:ext>
            </a:extLst>
          </p:cNvPr>
          <p:cNvSpPr/>
          <p:nvPr userDrawn="1"/>
        </p:nvSpPr>
        <p:spPr>
          <a:xfrm>
            <a:off x="5392685" y="2239576"/>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13" name="Text Placeholder 4">
            <a:extLst>
              <a:ext uri="{FF2B5EF4-FFF2-40B4-BE49-F238E27FC236}">
                <a16:creationId xmlns:a16="http://schemas.microsoft.com/office/drawing/2014/main" xmlns="" id="{82456803-4762-4833-8006-A78AED12ACE0}"/>
              </a:ext>
            </a:extLst>
          </p:cNvPr>
          <p:cNvSpPr>
            <a:spLocks noGrp="1"/>
          </p:cNvSpPr>
          <p:nvPr userDrawn="1">
            <p:ph type="body" sz="quarter" idx="29" hasCustomPrompt="1"/>
          </p:nvPr>
        </p:nvSpPr>
        <p:spPr>
          <a:xfrm>
            <a:off x="307185" y="1412883"/>
            <a:ext cx="4156469" cy="486567"/>
          </a:xfrm>
          <a:prstGeom prst="rect">
            <a:avLst/>
          </a:prstGeom>
          <a:noFill/>
        </p:spPr>
        <p:txBody>
          <a:bodyPr anchor="ctr">
            <a:noAutofit/>
          </a:bodyPr>
          <a:lstStyle>
            <a:lvl1pPr algn="ctr">
              <a:defRPr sz="1800" b="0">
                <a:solidFill>
                  <a:srgbClr val="2C004B"/>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7" name="Chart Placeholder 14">
            <a:extLst>
              <a:ext uri="{FF2B5EF4-FFF2-40B4-BE49-F238E27FC236}">
                <a16:creationId xmlns:a16="http://schemas.microsoft.com/office/drawing/2014/main" xmlns="" id="{CA3C8FD6-BDBD-4D5B-A245-98D5506C7923}"/>
              </a:ext>
            </a:extLst>
          </p:cNvPr>
          <p:cNvSpPr>
            <a:spLocks noGrp="1"/>
          </p:cNvSpPr>
          <p:nvPr userDrawn="1">
            <p:ph type="chart" sz="quarter" idx="32"/>
          </p:nvPr>
        </p:nvSpPr>
        <p:spPr>
          <a:xfrm>
            <a:off x="4680351" y="2239576"/>
            <a:ext cx="4157663" cy="3499170"/>
          </a:xfrm>
          <a:prstGeom prst="rect">
            <a:avLst/>
          </a:prstGeom>
        </p:spPr>
        <p:txBody>
          <a:bodyPr anchor="ctr"/>
          <a:lstStyle>
            <a:lvl1pPr algn="ctr">
              <a:defRPr/>
            </a:lvl1pPr>
          </a:lstStyle>
          <a:p>
            <a:r>
              <a:rPr lang="en-US" smtClean="0"/>
              <a:t>Click icon to add chart</a:t>
            </a:r>
            <a:endParaRPr lang="pt-PT"/>
          </a:p>
        </p:txBody>
      </p:sp>
      <p:sp>
        <p:nvSpPr>
          <p:cNvPr id="11"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2"/>
            <a:extLst>
              <a:ext uri="{FF2B5EF4-FFF2-40B4-BE49-F238E27FC236}">
                <a16:creationId xmlns:a16="http://schemas.microsoft.com/office/drawing/2014/main" xmlns=""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xmlns=""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0" name="Title Placeholder 1">
            <a:extLst>
              <a:ext uri="{FF2B5EF4-FFF2-40B4-BE49-F238E27FC236}">
                <a16:creationId xmlns:a16="http://schemas.microsoft.com/office/drawing/2014/main" xmlns="" id="{552BBB0A-405D-419D-8BD5-EC8D9F84B795}"/>
              </a:ext>
            </a:extLst>
          </p:cNvPr>
          <p:cNvSpPr>
            <a:spLocks noGrp="1"/>
          </p:cNvSpPr>
          <p:nvPr userDrawn="1">
            <p:ph type="title" hasCustomPrompt="1"/>
          </p:nvPr>
        </p:nvSpPr>
        <p:spPr>
          <a:xfrm>
            <a:off x="305992" y="404813"/>
            <a:ext cx="8208447"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22" name="Text Placeholder 4">
            <a:extLst>
              <a:ext uri="{FF2B5EF4-FFF2-40B4-BE49-F238E27FC236}">
                <a16:creationId xmlns:a16="http://schemas.microsoft.com/office/drawing/2014/main" xmlns="" id="{82456803-4762-4833-8006-A78AED12ACE0}"/>
              </a:ext>
            </a:extLst>
          </p:cNvPr>
          <p:cNvSpPr>
            <a:spLocks noGrp="1"/>
          </p:cNvSpPr>
          <p:nvPr userDrawn="1">
            <p:ph type="body" sz="quarter" idx="33" hasCustomPrompt="1"/>
          </p:nvPr>
        </p:nvSpPr>
        <p:spPr>
          <a:xfrm>
            <a:off x="4681545" y="1412883"/>
            <a:ext cx="4156469" cy="486567"/>
          </a:xfrm>
          <a:prstGeom prst="rect">
            <a:avLst/>
          </a:prstGeom>
          <a:noFill/>
        </p:spPr>
        <p:txBody>
          <a:bodyPr anchor="ctr">
            <a:noAutofit/>
          </a:bodyPr>
          <a:lstStyle>
            <a:lvl1pPr algn="ctr">
              <a:defRPr sz="1800" b="0">
                <a:solidFill>
                  <a:srgbClr val="2C004B"/>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3" name="Oval 20">
            <a:extLst>
              <a:ext uri="{FF2B5EF4-FFF2-40B4-BE49-F238E27FC236}">
                <a16:creationId xmlns:a16="http://schemas.microsoft.com/office/drawing/2014/main" xmlns="" id="{C2900546-43C2-48AA-9FD6-CFB7317713BE}"/>
              </a:ext>
            </a:extLst>
          </p:cNvPr>
          <p:cNvSpPr/>
          <p:nvPr userDrawn="1"/>
        </p:nvSpPr>
        <p:spPr>
          <a:xfrm>
            <a:off x="964322" y="2288704"/>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24" name="Oval 20">
            <a:extLst>
              <a:ext uri="{FF2B5EF4-FFF2-40B4-BE49-F238E27FC236}">
                <a16:creationId xmlns:a16="http://schemas.microsoft.com/office/drawing/2014/main" xmlns="" id="{83825B1A-06E4-4C1E-B67C-4D1E98B779D1}"/>
              </a:ext>
            </a:extLst>
          </p:cNvPr>
          <p:cNvSpPr/>
          <p:nvPr userDrawn="1"/>
        </p:nvSpPr>
        <p:spPr>
          <a:xfrm>
            <a:off x="1018328" y="2239576"/>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25" name="Chart Placeholder 14">
            <a:extLst>
              <a:ext uri="{FF2B5EF4-FFF2-40B4-BE49-F238E27FC236}">
                <a16:creationId xmlns:a16="http://schemas.microsoft.com/office/drawing/2014/main" xmlns="" id="{CA3C8FD6-BDBD-4D5B-A245-98D5506C7923}"/>
              </a:ext>
            </a:extLst>
          </p:cNvPr>
          <p:cNvSpPr>
            <a:spLocks noGrp="1"/>
          </p:cNvSpPr>
          <p:nvPr>
            <p:ph type="chart" sz="quarter" idx="34"/>
          </p:nvPr>
        </p:nvSpPr>
        <p:spPr>
          <a:xfrm>
            <a:off x="305991" y="2239576"/>
            <a:ext cx="4157663" cy="3499170"/>
          </a:xfrm>
          <a:prstGeom prst="rect">
            <a:avLst/>
          </a:prstGeom>
        </p:spPr>
        <p:txBody>
          <a:bodyPr anchor="ctr"/>
          <a:lstStyle>
            <a:lvl1pPr algn="ctr">
              <a:defRPr/>
            </a:lvl1pPr>
          </a:lstStyle>
          <a:p>
            <a:r>
              <a:rPr lang="en-US" smtClean="0"/>
              <a:t>Click icon to add chart</a:t>
            </a:r>
            <a:endParaRPr lang="pt-PT"/>
          </a:p>
        </p:txBody>
      </p:sp>
      <p:pic>
        <p:nvPicPr>
          <p:cNvPr id="26"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712778655"/>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able with Charts">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xmlns="" id="{050C72D0-5CFE-422E-AABA-2AE737D2B660}"/>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flipH="1">
            <a:off x="4733926" y="300730"/>
            <a:ext cx="4410074" cy="6557270"/>
          </a:xfrm>
          <a:prstGeom prst="rect">
            <a:avLst/>
          </a:prstGeom>
        </p:spPr>
      </p:pic>
      <p:sp>
        <p:nvSpPr>
          <p:cNvPr id="17" name="Text Placeholder 7">
            <a:extLst>
              <a:ext uri="{FF2B5EF4-FFF2-40B4-BE49-F238E27FC236}">
                <a16:creationId xmlns:a16="http://schemas.microsoft.com/office/drawing/2014/main" xmlns="" id="{0953EECA-9A2F-483A-AF62-834FA9F888FE}"/>
              </a:ext>
            </a:extLst>
          </p:cNvPr>
          <p:cNvSpPr>
            <a:spLocks noGrp="1"/>
          </p:cNvSpPr>
          <p:nvPr>
            <p:ph type="body" sz="quarter" idx="12" hasCustomPrompt="1"/>
          </p:nvPr>
        </p:nvSpPr>
        <p:spPr>
          <a:xfrm>
            <a:off x="5814138" y="4437112"/>
            <a:ext cx="3023872" cy="1224136"/>
          </a:xfrm>
          <a:prstGeom prst="rect">
            <a:avLst/>
          </a:prstGeom>
        </p:spPr>
        <p:txBody>
          <a:bodyPr>
            <a:noAutofit/>
          </a:bodyPr>
          <a:lstStyle>
            <a:lvl1pPr algn="r">
              <a:lnSpc>
                <a:spcPts val="1800"/>
              </a:lnSpc>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 </a:t>
            </a:r>
          </a:p>
        </p:txBody>
      </p:sp>
      <p:sp>
        <p:nvSpPr>
          <p:cNvPr id="16" name="Table Placeholder 15">
            <a:extLst>
              <a:ext uri="{FF2B5EF4-FFF2-40B4-BE49-F238E27FC236}">
                <a16:creationId xmlns:a16="http://schemas.microsoft.com/office/drawing/2014/main" xmlns="" id="{F5F8DF03-3900-491E-B8AF-F0C6BE50D853}"/>
              </a:ext>
            </a:extLst>
          </p:cNvPr>
          <p:cNvSpPr>
            <a:spLocks noGrp="1"/>
          </p:cNvSpPr>
          <p:nvPr>
            <p:ph type="tbl" sz="quarter" idx="11"/>
          </p:nvPr>
        </p:nvSpPr>
        <p:spPr>
          <a:xfrm>
            <a:off x="305991" y="1989292"/>
            <a:ext cx="4157663" cy="4463901"/>
          </a:xfrm>
          <a:prstGeom prst="rect">
            <a:avLst/>
          </a:prstGeom>
        </p:spPr>
        <p:txBody>
          <a:bodyPr>
            <a:normAutofit/>
          </a:bodyPr>
          <a:lstStyle>
            <a:lvl1pPr>
              <a:defRPr sz="1600"/>
            </a:lvl1pPr>
          </a:lstStyle>
          <a:p>
            <a:r>
              <a:rPr lang="en-US" smtClean="0"/>
              <a:t>Click icon to add table</a:t>
            </a:r>
            <a:endParaRPr lang="pt-PT" dirty="0"/>
          </a:p>
        </p:txBody>
      </p:sp>
      <p:sp>
        <p:nvSpPr>
          <p:cNvPr id="14" name="Text Placeholder 7">
            <a:extLst>
              <a:ext uri="{FF2B5EF4-FFF2-40B4-BE49-F238E27FC236}">
                <a16:creationId xmlns:a16="http://schemas.microsoft.com/office/drawing/2014/main" xmlns="" id="{0339BEFE-9642-4BFF-AA21-D95E4DB03155}"/>
              </a:ext>
            </a:extLst>
          </p:cNvPr>
          <p:cNvSpPr>
            <a:spLocks noGrp="1"/>
          </p:cNvSpPr>
          <p:nvPr>
            <p:ph type="body" sz="quarter" idx="10" hasCustomPrompt="1"/>
          </p:nvPr>
        </p:nvSpPr>
        <p:spPr>
          <a:xfrm>
            <a:off x="305991" y="1412876"/>
            <a:ext cx="4157662" cy="431948"/>
          </a:xfrm>
          <a:prstGeom prst="rect">
            <a:avLst/>
          </a:prstGeom>
        </p:spPr>
        <p:txBody>
          <a:bodyPr>
            <a:noAutofit/>
          </a:bodyPr>
          <a:lstStyle>
            <a:lvl1pPr>
              <a:lnSpc>
                <a:spcPts val="2200"/>
              </a:lnSpc>
              <a:defRPr sz="1800" b="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subtitle</a:t>
            </a:r>
          </a:p>
        </p:txBody>
      </p:sp>
      <p:sp>
        <p:nvSpPr>
          <p:cNvPr id="9" name="Retângulo 43">
            <a:extLst>
              <a:ext uri="{FF2B5EF4-FFF2-40B4-BE49-F238E27FC236}">
                <a16:creationId xmlns:a16="http://schemas.microsoft.com/office/drawing/2014/main" xmlns="" id="{25FC8637-25BD-4C09-AF25-56B4243DAB3D}"/>
              </a:ext>
            </a:extLst>
          </p:cNvPr>
          <p:cNvSpPr/>
          <p:nvPr userDrawn="1"/>
        </p:nvSpPr>
        <p:spPr>
          <a:xfrm>
            <a:off x="8658796" y="6555758"/>
            <a:ext cx="360996"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1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4"/>
            <a:extLst>
              <a:ext uri="{FF2B5EF4-FFF2-40B4-BE49-F238E27FC236}">
                <a16:creationId xmlns:a16="http://schemas.microsoft.com/office/drawing/2014/main" xmlns=""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2" name="Retângulo 43">
            <a:extLst>
              <a:ext uri="{FF2B5EF4-FFF2-40B4-BE49-F238E27FC236}">
                <a16:creationId xmlns:a16="http://schemas.microsoft.com/office/drawing/2014/main" xmlns=""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2" y="404813"/>
            <a:ext cx="820844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Tree>
    <p:extLst>
      <p:ext uri="{BB962C8B-B14F-4D97-AF65-F5344CB8AC3E}">
        <p14:creationId xmlns:p14="http://schemas.microsoft.com/office/powerpoint/2010/main" val="4068074585"/>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userDrawn="1">
  <p:cSld name="Text and Table 3 Columns">
    <p:spTree>
      <p:nvGrpSpPr>
        <p:cNvPr id="1" name=""/>
        <p:cNvGrpSpPr/>
        <p:nvPr/>
      </p:nvGrpSpPr>
      <p:grpSpPr>
        <a:xfrm>
          <a:off x="0" y="0"/>
          <a:ext cx="0" cy="0"/>
          <a:chOff x="0" y="0"/>
          <a:chExt cx="0" cy="0"/>
        </a:xfrm>
      </p:grpSpPr>
      <p:sp>
        <p:nvSpPr>
          <p:cNvPr id="16" name="Text Placeholder 7">
            <a:extLst>
              <a:ext uri="{FF2B5EF4-FFF2-40B4-BE49-F238E27FC236}">
                <a16:creationId xmlns:a16="http://schemas.microsoft.com/office/drawing/2014/main" xmlns="" id="{0E9540A7-856A-4CD5-AC53-42094C6AD99E}"/>
              </a:ext>
            </a:extLst>
          </p:cNvPr>
          <p:cNvSpPr>
            <a:spLocks noGrp="1"/>
          </p:cNvSpPr>
          <p:nvPr>
            <p:ph type="body" sz="quarter" idx="10" hasCustomPrompt="1"/>
          </p:nvPr>
        </p:nvSpPr>
        <p:spPr>
          <a:xfrm>
            <a:off x="305993" y="1412875"/>
            <a:ext cx="4157997" cy="1656184"/>
          </a:xfrm>
          <a:prstGeom prst="rect">
            <a:avLst/>
          </a:prstGeom>
        </p:spPr>
        <p:txBody>
          <a:bodyPr>
            <a:noAutofit/>
          </a:bodyPr>
          <a:lstStyle>
            <a:lvl1pPr>
              <a:lnSpc>
                <a:spcPts val="1800"/>
              </a:lnSpc>
              <a:spcBef>
                <a:spcPts val="600"/>
              </a:spcBef>
              <a:defRPr sz="16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 </a:t>
            </a:r>
          </a:p>
        </p:txBody>
      </p:sp>
      <p:sp>
        <p:nvSpPr>
          <p:cNvPr id="18" name="SmartArt Placeholder 17">
            <a:extLst>
              <a:ext uri="{FF2B5EF4-FFF2-40B4-BE49-F238E27FC236}">
                <a16:creationId xmlns:a16="http://schemas.microsoft.com/office/drawing/2014/main" xmlns="" id="{5727DAAA-D326-4188-801E-6DBE4923ED0B}"/>
              </a:ext>
            </a:extLst>
          </p:cNvPr>
          <p:cNvSpPr>
            <a:spLocks noGrp="1"/>
          </p:cNvSpPr>
          <p:nvPr>
            <p:ph type="dgm" sz="quarter" idx="11"/>
          </p:nvPr>
        </p:nvSpPr>
        <p:spPr>
          <a:xfrm>
            <a:off x="305993" y="3213075"/>
            <a:ext cx="6809791" cy="648072"/>
          </a:xfrm>
          <a:prstGeom prst="rect">
            <a:avLst/>
          </a:prstGeom>
        </p:spPr>
        <p:txBody>
          <a:bodyPr anchor="ctr"/>
          <a:lstStyle>
            <a:lvl1pPr algn="ctr">
              <a:defRPr/>
            </a:lvl1pPr>
          </a:lstStyle>
          <a:p>
            <a:r>
              <a:rPr lang="en-US" smtClean="0"/>
              <a:t>Click icon to add SmartArt graphic</a:t>
            </a:r>
            <a:endParaRPr lang="pt-PT"/>
          </a:p>
        </p:txBody>
      </p:sp>
      <p:sp>
        <p:nvSpPr>
          <p:cNvPr id="10" name="Freeform: Shape 9">
            <a:extLst>
              <a:ext uri="{FF2B5EF4-FFF2-40B4-BE49-F238E27FC236}">
                <a16:creationId xmlns:a16="http://schemas.microsoft.com/office/drawing/2014/main" xmlns="" id="{531E77B6-0DD5-446F-A826-892DFC23D785}"/>
              </a:ext>
            </a:extLst>
          </p:cNvPr>
          <p:cNvSpPr>
            <a:spLocks/>
          </p:cNvSpPr>
          <p:nvPr userDrawn="1"/>
        </p:nvSpPr>
        <p:spPr bwMode="auto">
          <a:xfrm rot="16200000" flipH="1">
            <a:off x="3374994" y="1088994"/>
            <a:ext cx="6858002" cy="4680014"/>
          </a:xfrm>
          <a:custGeom>
            <a:avLst/>
            <a:gdLst>
              <a:gd name="connsiteX0" fmla="*/ 1393480 w 6857999"/>
              <a:gd name="connsiteY0" fmla="*/ 6240016 h 6240016"/>
              <a:gd name="connsiteX1" fmla="*/ 6857999 w 6857999"/>
              <a:gd name="connsiteY1" fmla="*/ 6240016 h 6240016"/>
              <a:gd name="connsiteX2" fmla="*/ 6857999 w 6857999"/>
              <a:gd name="connsiteY2" fmla="*/ 4248395 h 6240016"/>
              <a:gd name="connsiteX3" fmla="*/ 6815497 w 6857999"/>
              <a:gd name="connsiteY3" fmla="*/ 4209614 h 6240016"/>
              <a:gd name="connsiteX4" fmla="*/ 2767903 w 6857999"/>
              <a:gd name="connsiteY4" fmla="*/ 5342723 h 6240016"/>
              <a:gd name="connsiteX5" fmla="*/ 1497189 w 6857999"/>
              <a:gd name="connsiteY5" fmla="*/ 6201822 h 6240016"/>
              <a:gd name="connsiteX6" fmla="*/ 0 w 6857999"/>
              <a:gd name="connsiteY6" fmla="*/ 618342 h 6240016"/>
              <a:gd name="connsiteX7" fmla="*/ 0 w 6857999"/>
              <a:gd name="connsiteY7" fmla="*/ 6240016 h 6240016"/>
              <a:gd name="connsiteX8" fmla="*/ 921827 w 6857999"/>
              <a:gd name="connsiteY8" fmla="*/ 6240016 h 6240016"/>
              <a:gd name="connsiteX9" fmla="*/ 877464 w 6857999"/>
              <a:gd name="connsiteY9" fmla="*/ 6206986 h 6240016"/>
              <a:gd name="connsiteX10" fmla="*/ 1720124 w 6857999"/>
              <a:gd name="connsiteY10" fmla="*/ 3319666 h 6240016"/>
              <a:gd name="connsiteX11" fmla="*/ 1778012 w 6857999"/>
              <a:gd name="connsiteY11" fmla="*/ 0 h 6240016"/>
              <a:gd name="connsiteX12" fmla="*/ 36658 w 6857999"/>
              <a:gd name="connsiteY12" fmla="*/ 619001 h 6240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57999" h="6240016">
                <a:moveTo>
                  <a:pt x="1393480" y="6240016"/>
                </a:moveTo>
                <a:lnTo>
                  <a:pt x="6857999" y="6240016"/>
                </a:lnTo>
                <a:lnTo>
                  <a:pt x="6857999" y="4248395"/>
                </a:lnTo>
                <a:lnTo>
                  <a:pt x="6815497" y="4209614"/>
                </a:lnTo>
                <a:cubicBezTo>
                  <a:pt x="6548465" y="3983120"/>
                  <a:pt x="5320780" y="3210409"/>
                  <a:pt x="2767903" y="5342723"/>
                </a:cubicBezTo>
                <a:cubicBezTo>
                  <a:pt x="2220316" y="5799647"/>
                  <a:pt x="1804503" y="6071896"/>
                  <a:pt x="1497189" y="6201822"/>
                </a:cubicBezTo>
                <a:close/>
                <a:moveTo>
                  <a:pt x="0" y="618342"/>
                </a:moveTo>
                <a:lnTo>
                  <a:pt x="0" y="6240016"/>
                </a:lnTo>
                <a:lnTo>
                  <a:pt x="921827" y="6240016"/>
                </a:lnTo>
                <a:lnTo>
                  <a:pt x="877464" y="6206986"/>
                </a:lnTo>
                <a:cubicBezTo>
                  <a:pt x="498816" y="5832433"/>
                  <a:pt x="1067071" y="4347112"/>
                  <a:pt x="1720124" y="3319666"/>
                </a:cubicBezTo>
                <a:cubicBezTo>
                  <a:pt x="2767903" y="1675751"/>
                  <a:pt x="2938674" y="700400"/>
                  <a:pt x="1778012" y="0"/>
                </a:cubicBezTo>
                <a:cubicBezTo>
                  <a:pt x="950209" y="451498"/>
                  <a:pt x="400993" y="607786"/>
                  <a:pt x="36658" y="619001"/>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9" name="Retângulo 43">
            <a:extLst>
              <a:ext uri="{FF2B5EF4-FFF2-40B4-BE49-F238E27FC236}">
                <a16:creationId xmlns:a16="http://schemas.microsoft.com/office/drawing/2014/main" xmlns="" id="{25FC8637-25BD-4C09-AF25-56B4243DAB3D}"/>
              </a:ext>
            </a:extLst>
          </p:cNvPr>
          <p:cNvSpPr/>
          <p:nvPr userDrawn="1"/>
        </p:nvSpPr>
        <p:spPr>
          <a:xfrm>
            <a:off x="8658796" y="6555758"/>
            <a:ext cx="360996"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11"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
            <a:extLst>
              <a:ext uri="{FF2B5EF4-FFF2-40B4-BE49-F238E27FC236}">
                <a16:creationId xmlns:a16="http://schemas.microsoft.com/office/drawing/2014/main" xmlns=""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4"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4374356"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305996" y="4005163"/>
            <a:ext cx="2156765" cy="1368152"/>
          </a:xfrm>
          <a:prstGeom prst="rect">
            <a:avLst/>
          </a:prstGeom>
        </p:spPr>
        <p:txBody>
          <a:bodyPr>
            <a:noAutofit/>
          </a:bodyPr>
          <a:lstStyle>
            <a:lvl1pPr>
              <a:lnSpc>
                <a:spcPts val="2200"/>
              </a:lnSpc>
              <a:defRPr sz="1800">
                <a:solidFill>
                  <a:schemeClr val="tx1"/>
                </a:solidFill>
              </a:defRPr>
            </a:lvl1pPr>
            <a:lvl2pPr marL="231775" indent="-227013">
              <a:lnSpc>
                <a:spcPts val="1800"/>
              </a:lnSpc>
              <a:buClr>
                <a:schemeClr val="accent3"/>
              </a:buClr>
              <a:defRPr sz="1600">
                <a:solidFill>
                  <a:schemeClr val="tx1"/>
                </a:solidFill>
              </a:defRPr>
            </a:lvl2pPr>
            <a:lvl3pPr marL="463550" indent="-231775">
              <a:lnSpc>
                <a:spcPts val="1600"/>
              </a:lnSpc>
              <a:buClr>
                <a:schemeClr val="accent3"/>
              </a:buClr>
              <a:defRPr sz="1400">
                <a:solidFill>
                  <a:schemeClr val="tx1"/>
                </a:solidFill>
              </a:defRPr>
            </a:lvl3pPr>
            <a:lvl4pPr marL="682625" indent="-219075">
              <a:lnSpc>
                <a:spcPts val="1400"/>
              </a:lnSpc>
              <a:buClr>
                <a:schemeClr val="accent3"/>
              </a:buClr>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a16="http://schemas.microsoft.com/office/drawing/2014/main" xmlns="" id="{9228FC83-C11D-47F2-8BDE-B10D125E5E87}"/>
              </a:ext>
            </a:extLst>
          </p:cNvPr>
          <p:cNvSpPr>
            <a:spLocks noGrp="1"/>
          </p:cNvSpPr>
          <p:nvPr>
            <p:ph type="body" sz="quarter" idx="36" hasCustomPrompt="1"/>
          </p:nvPr>
        </p:nvSpPr>
        <p:spPr>
          <a:xfrm>
            <a:off x="2632508" y="4005163"/>
            <a:ext cx="2156765" cy="1368152"/>
          </a:xfrm>
          <a:prstGeom prst="rect">
            <a:avLst/>
          </a:prstGeom>
        </p:spPr>
        <p:txBody>
          <a:bodyPr>
            <a:noAutofit/>
          </a:bodyPr>
          <a:lstStyle>
            <a:lvl1pPr>
              <a:lnSpc>
                <a:spcPts val="2200"/>
              </a:lnSpc>
              <a:defRPr sz="1800">
                <a:solidFill>
                  <a:schemeClr val="tx1"/>
                </a:solidFill>
              </a:defRPr>
            </a:lvl1pPr>
            <a:lvl2pPr marL="231775" indent="-227013">
              <a:lnSpc>
                <a:spcPts val="1800"/>
              </a:lnSpc>
              <a:buClr>
                <a:schemeClr val="accent3"/>
              </a:buClr>
              <a:defRPr sz="1600">
                <a:solidFill>
                  <a:schemeClr val="tx1"/>
                </a:solidFill>
              </a:defRPr>
            </a:lvl2pPr>
            <a:lvl3pPr marL="463550" indent="-231775">
              <a:lnSpc>
                <a:spcPts val="1600"/>
              </a:lnSpc>
              <a:buClr>
                <a:schemeClr val="accent3"/>
              </a:buClr>
              <a:defRPr sz="1400">
                <a:solidFill>
                  <a:schemeClr val="tx1"/>
                </a:solidFill>
              </a:defRPr>
            </a:lvl3pPr>
            <a:lvl4pPr marL="682625" indent="-219075">
              <a:lnSpc>
                <a:spcPts val="1400"/>
              </a:lnSpc>
              <a:buClr>
                <a:schemeClr val="accent3"/>
              </a:buClr>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3" name="Text Placeholder 7">
            <a:extLst>
              <a:ext uri="{FF2B5EF4-FFF2-40B4-BE49-F238E27FC236}">
                <a16:creationId xmlns:a16="http://schemas.microsoft.com/office/drawing/2014/main" xmlns="" id="{9228FC83-C11D-47F2-8BDE-B10D125E5E87}"/>
              </a:ext>
            </a:extLst>
          </p:cNvPr>
          <p:cNvSpPr>
            <a:spLocks noGrp="1"/>
          </p:cNvSpPr>
          <p:nvPr>
            <p:ph type="body" sz="quarter" idx="37" hasCustomPrompt="1"/>
          </p:nvPr>
        </p:nvSpPr>
        <p:spPr>
          <a:xfrm>
            <a:off x="4959021" y="4005163"/>
            <a:ext cx="2156765" cy="1368152"/>
          </a:xfrm>
          <a:prstGeom prst="rect">
            <a:avLst/>
          </a:prstGeom>
        </p:spPr>
        <p:txBody>
          <a:bodyPr>
            <a:noAutofit/>
          </a:bodyPr>
          <a:lstStyle>
            <a:lvl1pPr>
              <a:lnSpc>
                <a:spcPts val="2200"/>
              </a:lnSpc>
              <a:defRPr sz="1800">
                <a:solidFill>
                  <a:schemeClr val="tx1"/>
                </a:solidFill>
              </a:defRPr>
            </a:lvl1pPr>
            <a:lvl2pPr marL="231775" indent="-227013">
              <a:lnSpc>
                <a:spcPts val="1800"/>
              </a:lnSpc>
              <a:buClr>
                <a:schemeClr val="accent3"/>
              </a:buClr>
              <a:defRPr sz="1600">
                <a:solidFill>
                  <a:schemeClr val="tx1"/>
                </a:solidFill>
              </a:defRPr>
            </a:lvl2pPr>
            <a:lvl3pPr marL="463550" indent="-231775">
              <a:lnSpc>
                <a:spcPts val="1600"/>
              </a:lnSpc>
              <a:buClr>
                <a:schemeClr val="accent3"/>
              </a:buClr>
              <a:defRPr sz="1400">
                <a:solidFill>
                  <a:schemeClr val="tx1"/>
                </a:solidFill>
              </a:defRPr>
            </a:lvl3pPr>
            <a:lvl4pPr marL="682625" indent="-219075">
              <a:lnSpc>
                <a:spcPts val="1400"/>
              </a:lnSpc>
              <a:buClr>
                <a:schemeClr val="accent3"/>
              </a:buClr>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4"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2574079784"/>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userDrawn="1">
  <p:cSld name="Boxed Content">
    <p:bg>
      <p:bgRef idx="1001">
        <a:schemeClr val="bg1"/>
      </p:bgRef>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xmlns="" id="{AC8E1C88-76B5-4FBC-8619-E07B3932BC02}"/>
              </a:ext>
            </a:extLst>
          </p:cNvPr>
          <p:cNvSpPr/>
          <p:nvPr userDrawn="1"/>
        </p:nvSpPr>
        <p:spPr>
          <a:xfrm>
            <a:off x="370388"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4" name="Rectangle 23">
            <a:extLst>
              <a:ext uri="{FF2B5EF4-FFF2-40B4-BE49-F238E27FC236}">
                <a16:creationId xmlns:a16="http://schemas.microsoft.com/office/drawing/2014/main" xmlns="" id="{AC8E1C88-76B5-4FBC-8619-E07B3932BC02}"/>
              </a:ext>
            </a:extLst>
          </p:cNvPr>
          <p:cNvSpPr/>
          <p:nvPr userDrawn="1"/>
        </p:nvSpPr>
        <p:spPr>
          <a:xfrm>
            <a:off x="2109892"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5" name="Rectangle 24">
            <a:extLst>
              <a:ext uri="{FF2B5EF4-FFF2-40B4-BE49-F238E27FC236}">
                <a16:creationId xmlns:a16="http://schemas.microsoft.com/office/drawing/2014/main" xmlns="" id="{AC8E1C88-76B5-4FBC-8619-E07B3932BC02}"/>
              </a:ext>
            </a:extLst>
          </p:cNvPr>
          <p:cNvSpPr/>
          <p:nvPr userDrawn="1"/>
        </p:nvSpPr>
        <p:spPr>
          <a:xfrm>
            <a:off x="3849395"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6" name="Rectangle 25">
            <a:extLst>
              <a:ext uri="{FF2B5EF4-FFF2-40B4-BE49-F238E27FC236}">
                <a16:creationId xmlns:a16="http://schemas.microsoft.com/office/drawing/2014/main" xmlns="" id="{AC8E1C88-76B5-4FBC-8619-E07B3932BC02}"/>
              </a:ext>
            </a:extLst>
          </p:cNvPr>
          <p:cNvSpPr/>
          <p:nvPr userDrawn="1"/>
        </p:nvSpPr>
        <p:spPr>
          <a:xfrm>
            <a:off x="5588899"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7" name="Rectangle 26">
            <a:extLst>
              <a:ext uri="{FF2B5EF4-FFF2-40B4-BE49-F238E27FC236}">
                <a16:creationId xmlns:a16="http://schemas.microsoft.com/office/drawing/2014/main" xmlns="" id="{AC8E1C88-76B5-4FBC-8619-E07B3932BC02}"/>
              </a:ext>
            </a:extLst>
          </p:cNvPr>
          <p:cNvSpPr/>
          <p:nvPr userDrawn="1"/>
        </p:nvSpPr>
        <p:spPr>
          <a:xfrm>
            <a:off x="7328401"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60" name="Text Placeholder 7">
            <a:extLst>
              <a:ext uri="{FF2B5EF4-FFF2-40B4-BE49-F238E27FC236}">
                <a16:creationId xmlns:a16="http://schemas.microsoft.com/office/drawing/2014/main" xmlns="" id="{A10BB4E8-B0D3-4206-AC65-A368938B1CD5}"/>
              </a:ext>
            </a:extLst>
          </p:cNvPr>
          <p:cNvSpPr>
            <a:spLocks noGrp="1"/>
          </p:cNvSpPr>
          <p:nvPr>
            <p:ph type="body" sz="quarter" idx="15" hasCustomPrompt="1"/>
          </p:nvPr>
        </p:nvSpPr>
        <p:spPr>
          <a:xfrm>
            <a:off x="7738288" y="1713623"/>
            <a:ext cx="961778"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xmlns=""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xmlns=""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7"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2" y="404813"/>
            <a:ext cx="820844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8" name="Rectangle 17">
            <a:extLst>
              <a:ext uri="{FF2B5EF4-FFF2-40B4-BE49-F238E27FC236}">
                <a16:creationId xmlns:a16="http://schemas.microsoft.com/office/drawing/2014/main" xmlns="" id="{86304B18-FE01-4A88-AA17-A2A76AB7E3F6}"/>
              </a:ext>
            </a:extLst>
          </p:cNvPr>
          <p:cNvSpPr/>
          <p:nvPr userDrawn="1"/>
        </p:nvSpPr>
        <p:spPr>
          <a:xfrm>
            <a:off x="307432" y="1412879"/>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0" name="Rectangle 19">
            <a:extLst>
              <a:ext uri="{FF2B5EF4-FFF2-40B4-BE49-F238E27FC236}">
                <a16:creationId xmlns:a16="http://schemas.microsoft.com/office/drawing/2014/main" xmlns="" id="{86304B18-FE01-4A88-AA17-A2A76AB7E3F6}"/>
              </a:ext>
            </a:extLst>
          </p:cNvPr>
          <p:cNvSpPr/>
          <p:nvPr userDrawn="1"/>
        </p:nvSpPr>
        <p:spPr>
          <a:xfrm>
            <a:off x="2046935" y="1412879"/>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1" name="Rectangle 20">
            <a:extLst>
              <a:ext uri="{FF2B5EF4-FFF2-40B4-BE49-F238E27FC236}">
                <a16:creationId xmlns:a16="http://schemas.microsoft.com/office/drawing/2014/main" xmlns="" id="{86304B18-FE01-4A88-AA17-A2A76AB7E3F6}"/>
              </a:ext>
            </a:extLst>
          </p:cNvPr>
          <p:cNvSpPr/>
          <p:nvPr userDrawn="1"/>
        </p:nvSpPr>
        <p:spPr>
          <a:xfrm>
            <a:off x="3786439" y="1412879"/>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2" name="Rectangle 21">
            <a:extLst>
              <a:ext uri="{FF2B5EF4-FFF2-40B4-BE49-F238E27FC236}">
                <a16:creationId xmlns:a16="http://schemas.microsoft.com/office/drawing/2014/main" xmlns="" id="{86304B18-FE01-4A88-AA17-A2A76AB7E3F6}"/>
              </a:ext>
            </a:extLst>
          </p:cNvPr>
          <p:cNvSpPr/>
          <p:nvPr userDrawn="1"/>
        </p:nvSpPr>
        <p:spPr>
          <a:xfrm>
            <a:off x="5525942" y="1412879"/>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3" name="Rectangle 22">
            <a:extLst>
              <a:ext uri="{FF2B5EF4-FFF2-40B4-BE49-F238E27FC236}">
                <a16:creationId xmlns:a16="http://schemas.microsoft.com/office/drawing/2014/main" xmlns="" id="{86304B18-FE01-4A88-AA17-A2A76AB7E3F6}"/>
              </a:ext>
            </a:extLst>
          </p:cNvPr>
          <p:cNvSpPr/>
          <p:nvPr userDrawn="1"/>
        </p:nvSpPr>
        <p:spPr>
          <a:xfrm>
            <a:off x="7265444" y="1412879"/>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8" name="Text Placeholder 7">
            <a:extLst>
              <a:ext uri="{FF2B5EF4-FFF2-40B4-BE49-F238E27FC236}">
                <a16:creationId xmlns:a16="http://schemas.microsoft.com/office/drawing/2014/main" xmlns="" id="{9228FC83-C11D-47F2-8BDE-B10D125E5E87}"/>
              </a:ext>
            </a:extLst>
          </p:cNvPr>
          <p:cNvSpPr>
            <a:spLocks noGrp="1"/>
          </p:cNvSpPr>
          <p:nvPr>
            <p:ph type="body" sz="quarter" idx="32" hasCustomPrompt="1"/>
          </p:nvPr>
        </p:nvSpPr>
        <p:spPr>
          <a:xfrm>
            <a:off x="370388" y="2535318"/>
            <a:ext cx="1451437"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9" name="Text Placeholder 7">
            <a:extLst>
              <a:ext uri="{FF2B5EF4-FFF2-40B4-BE49-F238E27FC236}">
                <a16:creationId xmlns:a16="http://schemas.microsoft.com/office/drawing/2014/main" xmlns="" id="{9228FC83-C11D-47F2-8BDE-B10D125E5E87}"/>
              </a:ext>
            </a:extLst>
          </p:cNvPr>
          <p:cNvSpPr>
            <a:spLocks noGrp="1"/>
          </p:cNvSpPr>
          <p:nvPr>
            <p:ph type="body" sz="quarter" idx="33" hasCustomPrompt="1"/>
          </p:nvPr>
        </p:nvSpPr>
        <p:spPr>
          <a:xfrm>
            <a:off x="2109892" y="2535318"/>
            <a:ext cx="1451437"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0" name="Text Placeholder 7">
            <a:extLst>
              <a:ext uri="{FF2B5EF4-FFF2-40B4-BE49-F238E27FC236}">
                <a16:creationId xmlns:a16="http://schemas.microsoft.com/office/drawing/2014/main" xmlns="" id="{9228FC83-C11D-47F2-8BDE-B10D125E5E87}"/>
              </a:ext>
            </a:extLst>
          </p:cNvPr>
          <p:cNvSpPr>
            <a:spLocks noGrp="1"/>
          </p:cNvSpPr>
          <p:nvPr>
            <p:ph type="body" sz="quarter" idx="34" hasCustomPrompt="1"/>
          </p:nvPr>
        </p:nvSpPr>
        <p:spPr>
          <a:xfrm>
            <a:off x="3846286" y="2535318"/>
            <a:ext cx="1451437"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1"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5588899" y="2535318"/>
            <a:ext cx="1451437"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7">
            <a:extLst>
              <a:ext uri="{FF2B5EF4-FFF2-40B4-BE49-F238E27FC236}">
                <a16:creationId xmlns:a16="http://schemas.microsoft.com/office/drawing/2014/main" xmlns="" id="{9228FC83-C11D-47F2-8BDE-B10D125E5E87}"/>
              </a:ext>
            </a:extLst>
          </p:cNvPr>
          <p:cNvSpPr>
            <a:spLocks noGrp="1"/>
          </p:cNvSpPr>
          <p:nvPr>
            <p:ph type="body" sz="quarter" idx="36" hasCustomPrompt="1"/>
          </p:nvPr>
        </p:nvSpPr>
        <p:spPr>
          <a:xfrm>
            <a:off x="7328401" y="2535318"/>
            <a:ext cx="1451437"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4" name="Rectangle 33">
            <a:extLst>
              <a:ext uri="{FF2B5EF4-FFF2-40B4-BE49-F238E27FC236}">
                <a16:creationId xmlns:a16="http://schemas.microsoft.com/office/drawing/2014/main" xmlns="" id="{AC8E1C88-76B5-4FBC-8619-E07B3932BC02}"/>
              </a:ext>
            </a:extLst>
          </p:cNvPr>
          <p:cNvSpPr/>
          <p:nvPr userDrawn="1"/>
        </p:nvSpPr>
        <p:spPr>
          <a:xfrm>
            <a:off x="5588899"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35" name="Text Placeholder 7">
            <a:extLst>
              <a:ext uri="{FF2B5EF4-FFF2-40B4-BE49-F238E27FC236}">
                <a16:creationId xmlns:a16="http://schemas.microsoft.com/office/drawing/2014/main" xmlns="" id="{A10BB4E8-B0D3-4206-AC65-A368938B1CD5}"/>
              </a:ext>
            </a:extLst>
          </p:cNvPr>
          <p:cNvSpPr>
            <a:spLocks noGrp="1"/>
          </p:cNvSpPr>
          <p:nvPr>
            <p:ph type="body" sz="quarter" idx="37" hasCustomPrompt="1"/>
          </p:nvPr>
        </p:nvSpPr>
        <p:spPr>
          <a:xfrm>
            <a:off x="6010090" y="1713623"/>
            <a:ext cx="961778"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36" name="Text Placeholder 7">
            <a:extLst>
              <a:ext uri="{FF2B5EF4-FFF2-40B4-BE49-F238E27FC236}">
                <a16:creationId xmlns:a16="http://schemas.microsoft.com/office/drawing/2014/main" xmlns="" id="{A10BB4E8-B0D3-4206-AC65-A368938B1CD5}"/>
              </a:ext>
            </a:extLst>
          </p:cNvPr>
          <p:cNvSpPr>
            <a:spLocks noGrp="1"/>
          </p:cNvSpPr>
          <p:nvPr>
            <p:ph type="body" sz="quarter" idx="38" hasCustomPrompt="1"/>
          </p:nvPr>
        </p:nvSpPr>
        <p:spPr>
          <a:xfrm>
            <a:off x="2538778" y="1713623"/>
            <a:ext cx="961778"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37" name="Text Placeholder 7">
            <a:extLst>
              <a:ext uri="{FF2B5EF4-FFF2-40B4-BE49-F238E27FC236}">
                <a16:creationId xmlns:a16="http://schemas.microsoft.com/office/drawing/2014/main" xmlns="" id="{A10BB4E8-B0D3-4206-AC65-A368938B1CD5}"/>
              </a:ext>
            </a:extLst>
          </p:cNvPr>
          <p:cNvSpPr>
            <a:spLocks noGrp="1"/>
          </p:cNvSpPr>
          <p:nvPr>
            <p:ph type="body" sz="quarter" idx="39" hasCustomPrompt="1"/>
          </p:nvPr>
        </p:nvSpPr>
        <p:spPr>
          <a:xfrm>
            <a:off x="4262893" y="1713623"/>
            <a:ext cx="961778"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38" name="Text Placeholder 7">
            <a:extLst>
              <a:ext uri="{FF2B5EF4-FFF2-40B4-BE49-F238E27FC236}">
                <a16:creationId xmlns:a16="http://schemas.microsoft.com/office/drawing/2014/main" xmlns="" id="{A10BB4E8-B0D3-4206-AC65-A368938B1CD5}"/>
              </a:ext>
            </a:extLst>
          </p:cNvPr>
          <p:cNvSpPr>
            <a:spLocks noGrp="1"/>
          </p:cNvSpPr>
          <p:nvPr>
            <p:ph type="body" sz="quarter" idx="40" hasCustomPrompt="1"/>
          </p:nvPr>
        </p:nvSpPr>
        <p:spPr>
          <a:xfrm>
            <a:off x="791581" y="1713623"/>
            <a:ext cx="961778"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pic>
        <p:nvPicPr>
          <p:cNvPr id="39"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538272684"/>
      </p:ext>
    </p:extLst>
  </p:cSld>
  <p:clrMapOvr>
    <a:overrideClrMapping bg1="lt1" tx1="dk1" bg2="lt2" tx2="dk2" accent1="accent1" accent2="accent2" accent3="accent3" accent4="accent4" accent5="accent5" accent6="accent6" hlink="hlink" folHlink="folHlink"/>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userDrawn="1">
  <p:cSld name="Big Table">
    <p:bg>
      <p:bgRef idx="1001">
        <a:schemeClr val="bg1"/>
      </p:bgRef>
    </p:bg>
    <p:spTree>
      <p:nvGrpSpPr>
        <p:cNvPr id="1" name=""/>
        <p:cNvGrpSpPr/>
        <p:nvPr/>
      </p:nvGrpSpPr>
      <p:grpSpPr>
        <a:xfrm>
          <a:off x="0" y="0"/>
          <a:ext cx="0" cy="0"/>
          <a:chOff x="0" y="0"/>
          <a:chExt cx="0" cy="0"/>
        </a:xfrm>
      </p:grpSpPr>
      <p:sp>
        <p:nvSpPr>
          <p:cNvPr id="13" name="Table Placeholder 12">
            <a:extLst>
              <a:ext uri="{FF2B5EF4-FFF2-40B4-BE49-F238E27FC236}">
                <a16:creationId xmlns:a16="http://schemas.microsoft.com/office/drawing/2014/main" xmlns="" id="{1E08DC1B-108C-412B-A626-540BE73C4340}"/>
              </a:ext>
            </a:extLst>
          </p:cNvPr>
          <p:cNvSpPr>
            <a:spLocks noGrp="1"/>
          </p:cNvSpPr>
          <p:nvPr>
            <p:ph type="tbl" sz="quarter" idx="10"/>
          </p:nvPr>
        </p:nvSpPr>
        <p:spPr>
          <a:xfrm>
            <a:off x="305995" y="1412876"/>
            <a:ext cx="8532019" cy="5025502"/>
          </a:xfrm>
          <a:prstGeom prst="rect">
            <a:avLst/>
          </a:prstGeom>
        </p:spPr>
        <p:txBody>
          <a:bodyPr anchor="ctr"/>
          <a:lstStyle>
            <a:lvl1pPr algn="ctr">
              <a:defRPr/>
            </a:lvl1pPr>
          </a:lstStyle>
          <a:p>
            <a:r>
              <a:rPr lang="en-US" smtClean="0"/>
              <a:t>Click icon to add table</a:t>
            </a:r>
            <a:endParaRPr lang="pt-PT" dirty="0"/>
          </a:p>
        </p:txBody>
      </p:sp>
      <p:sp>
        <p:nvSpPr>
          <p:cNvPr id="14" name="Text Placeholder 7">
            <a:extLst>
              <a:ext uri="{FF2B5EF4-FFF2-40B4-BE49-F238E27FC236}">
                <a16:creationId xmlns:a16="http://schemas.microsoft.com/office/drawing/2014/main" xmlns="" id="{99A30C51-1672-4ACB-991E-1DEFEB062939}"/>
              </a:ext>
            </a:extLst>
          </p:cNvPr>
          <p:cNvSpPr>
            <a:spLocks noGrp="1"/>
          </p:cNvSpPr>
          <p:nvPr>
            <p:ph type="body" sz="quarter" idx="12" hasCustomPrompt="1"/>
          </p:nvPr>
        </p:nvSpPr>
        <p:spPr>
          <a:xfrm>
            <a:off x="7623768" y="935008"/>
            <a:ext cx="404616" cy="216024"/>
          </a:xfrm>
          <a:prstGeom prst="rect">
            <a:avLst/>
          </a:prstGeom>
        </p:spPr>
        <p:txBody>
          <a:bodyPr anchor="ctr">
            <a:noAutofit/>
          </a:bodyPr>
          <a:lstStyle>
            <a:lvl1pPr algn="ctr">
              <a:lnSpc>
                <a:spcPct val="100000"/>
              </a:lnSpc>
              <a:defRPr sz="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text</a:t>
            </a:r>
          </a:p>
        </p:txBody>
      </p:sp>
      <p:sp>
        <p:nvSpPr>
          <p:cNvPr id="15" name="Text Placeholder 7">
            <a:extLst>
              <a:ext uri="{FF2B5EF4-FFF2-40B4-BE49-F238E27FC236}">
                <a16:creationId xmlns:a16="http://schemas.microsoft.com/office/drawing/2014/main" xmlns="" id="{3525EEC2-FFBF-4483-A73D-90EE69AE939C}"/>
              </a:ext>
            </a:extLst>
          </p:cNvPr>
          <p:cNvSpPr>
            <a:spLocks noGrp="1"/>
          </p:cNvSpPr>
          <p:nvPr>
            <p:ph type="body" sz="quarter" idx="13" hasCustomPrompt="1"/>
          </p:nvPr>
        </p:nvSpPr>
        <p:spPr>
          <a:xfrm>
            <a:off x="8109822" y="935008"/>
            <a:ext cx="404616" cy="216024"/>
          </a:xfrm>
          <a:prstGeom prst="rect">
            <a:avLst/>
          </a:prstGeom>
        </p:spPr>
        <p:txBody>
          <a:bodyPr anchor="ctr">
            <a:noAutofit/>
          </a:bodyPr>
          <a:lstStyle>
            <a:lvl1pPr algn="ctr">
              <a:lnSpc>
                <a:spcPct val="100000"/>
              </a:lnSpc>
              <a:defRPr sz="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text</a:t>
            </a:r>
          </a:p>
        </p:txBody>
      </p:sp>
      <p:sp>
        <p:nvSpPr>
          <p:cNvPr id="6"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xmlns=""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a16="http://schemas.microsoft.com/office/drawing/2014/main" xmlns=""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0"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2" y="404813"/>
            <a:ext cx="820844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pic>
        <p:nvPicPr>
          <p:cNvPr id="12"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122524429"/>
      </p:ext>
    </p:extLst>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ssessment_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pic>
        <p:nvPicPr>
          <p:cNvPr id="8"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270375" y="1828800"/>
            <a:ext cx="1828800" cy="18194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713771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Objectiv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extLst>
      <p:ext uri="{BB962C8B-B14F-4D97-AF65-F5344CB8AC3E}">
        <p14:creationId xmlns:p14="http://schemas.microsoft.com/office/powerpoint/2010/main" val="28688492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ags" Target="../tags/tag5.xml"/><Relationship Id="rId3" Type="http://schemas.openxmlformats.org/officeDocument/2006/relationships/slideLayout" Target="../slideLayouts/slideLayout3.xml"/><Relationship Id="rId21" Type="http://schemas.openxmlformats.org/officeDocument/2006/relationships/vmlDrawing" Target="../drawings/vmlDrawing1.v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ags" Target="../tags/tag4.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29" Type="http://schemas.openxmlformats.org/officeDocument/2006/relationships/oleObject" Target="../embeddings/oleObject1.bin"/><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ags" Target="../tags/tag3.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ags" Target="../tags/tag2.xml"/><Relationship Id="rId28" Type="http://schemas.openxmlformats.org/officeDocument/2006/relationships/tags" Target="../tags/tag7.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2.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ags" Target="../tags/tag1.xml"/><Relationship Id="rId27" Type="http://schemas.openxmlformats.org/officeDocument/2006/relationships/tags" Target="../tags/tag6.xml"/><Relationship Id="rId30" Type="http://schemas.openxmlformats.org/officeDocument/2006/relationships/image" Target="../media/image1.emf"/></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slideLayout" Target="../slideLayouts/slideLayout32.xml"/><Relationship Id="rId3" Type="http://schemas.openxmlformats.org/officeDocument/2006/relationships/slideLayout" Target="../slideLayouts/slideLayout22.xml"/><Relationship Id="rId7" Type="http://schemas.openxmlformats.org/officeDocument/2006/relationships/slideLayout" Target="../slideLayouts/slideLayout26.xml"/><Relationship Id="rId12" Type="http://schemas.openxmlformats.org/officeDocument/2006/relationships/slideLayout" Target="../slideLayouts/slideLayout31.xml"/><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5" Type="http://schemas.openxmlformats.org/officeDocument/2006/relationships/theme" Target="../theme/theme2.xml"/><Relationship Id="rId10" Type="http://schemas.openxmlformats.org/officeDocument/2006/relationships/slideLayout" Target="../slideLayouts/slideLayout29.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slideLayout" Target="../slideLayouts/slideLayout33.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36.xml"/><Relationship Id="rId7" Type="http://schemas.openxmlformats.org/officeDocument/2006/relationships/image" Target="../media/image4.svg"/><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image" Target="../media/image10.png"/><Relationship Id="rId5" Type="http://schemas.openxmlformats.org/officeDocument/2006/relationships/theme" Target="../theme/theme3.xml"/><Relationship Id="rId4" Type="http://schemas.openxmlformats.org/officeDocument/2006/relationships/slideLayout" Target="../slideLayouts/slideLayout3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5.xml"/><Relationship Id="rId13" Type="http://schemas.openxmlformats.org/officeDocument/2006/relationships/slideLayout" Target="../slideLayouts/slideLayout50.xml"/><Relationship Id="rId18" Type="http://schemas.openxmlformats.org/officeDocument/2006/relationships/slideLayout" Target="../slideLayouts/slideLayout55.xml"/><Relationship Id="rId3" Type="http://schemas.openxmlformats.org/officeDocument/2006/relationships/slideLayout" Target="../slideLayouts/slideLayout40.xml"/><Relationship Id="rId21" Type="http://schemas.openxmlformats.org/officeDocument/2006/relationships/slideLayout" Target="../slideLayouts/slideLayout58.xml"/><Relationship Id="rId7" Type="http://schemas.openxmlformats.org/officeDocument/2006/relationships/slideLayout" Target="../slideLayouts/slideLayout44.xml"/><Relationship Id="rId12" Type="http://schemas.openxmlformats.org/officeDocument/2006/relationships/slideLayout" Target="../slideLayouts/slideLayout49.xml"/><Relationship Id="rId17" Type="http://schemas.openxmlformats.org/officeDocument/2006/relationships/slideLayout" Target="../slideLayouts/slideLayout54.xml"/><Relationship Id="rId25" Type="http://schemas.openxmlformats.org/officeDocument/2006/relationships/image" Target="../media/image4.svg"/><Relationship Id="rId2" Type="http://schemas.openxmlformats.org/officeDocument/2006/relationships/slideLayout" Target="../slideLayouts/slideLayout39.xml"/><Relationship Id="rId16" Type="http://schemas.openxmlformats.org/officeDocument/2006/relationships/slideLayout" Target="../slideLayouts/slideLayout53.xml"/><Relationship Id="rId20" Type="http://schemas.openxmlformats.org/officeDocument/2006/relationships/slideLayout" Target="../slideLayouts/slideLayout57.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24" Type="http://schemas.openxmlformats.org/officeDocument/2006/relationships/image" Target="../media/image10.png"/><Relationship Id="rId5" Type="http://schemas.openxmlformats.org/officeDocument/2006/relationships/slideLayout" Target="../slideLayouts/slideLayout42.xml"/><Relationship Id="rId15" Type="http://schemas.openxmlformats.org/officeDocument/2006/relationships/slideLayout" Target="../slideLayouts/slideLayout52.xml"/><Relationship Id="rId23" Type="http://schemas.openxmlformats.org/officeDocument/2006/relationships/theme" Target="../theme/theme4.xml"/><Relationship Id="rId10" Type="http://schemas.openxmlformats.org/officeDocument/2006/relationships/slideLayout" Target="../slideLayouts/slideLayout47.xml"/><Relationship Id="rId19" Type="http://schemas.openxmlformats.org/officeDocument/2006/relationships/slideLayout" Target="../slideLayouts/slideLayout56.xml"/><Relationship Id="rId4" Type="http://schemas.openxmlformats.org/officeDocument/2006/relationships/slideLayout" Target="../slideLayouts/slideLayout41.xml"/><Relationship Id="rId9" Type="http://schemas.openxmlformats.org/officeDocument/2006/relationships/slideLayout" Target="../slideLayouts/slideLayout46.xml"/><Relationship Id="rId14" Type="http://schemas.openxmlformats.org/officeDocument/2006/relationships/slideLayout" Target="../slideLayouts/slideLayout51.xml"/><Relationship Id="rId22" Type="http://schemas.openxmlformats.org/officeDocument/2006/relationships/slideLayout" Target="../slideLayouts/slideLayout59.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7.xml"/><Relationship Id="rId13" Type="http://schemas.openxmlformats.org/officeDocument/2006/relationships/slideLayout" Target="../slideLayouts/slideLayout72.xml"/><Relationship Id="rId18" Type="http://schemas.openxmlformats.org/officeDocument/2006/relationships/image" Target="../media/image10.png"/><Relationship Id="rId3" Type="http://schemas.openxmlformats.org/officeDocument/2006/relationships/slideLayout" Target="../slideLayouts/slideLayout62.xml"/><Relationship Id="rId7" Type="http://schemas.openxmlformats.org/officeDocument/2006/relationships/slideLayout" Target="../slideLayouts/slideLayout66.xml"/><Relationship Id="rId12" Type="http://schemas.openxmlformats.org/officeDocument/2006/relationships/slideLayout" Target="../slideLayouts/slideLayout71.xml"/><Relationship Id="rId17" Type="http://schemas.openxmlformats.org/officeDocument/2006/relationships/theme" Target="../theme/theme5.xml"/><Relationship Id="rId2" Type="http://schemas.openxmlformats.org/officeDocument/2006/relationships/slideLayout" Target="../slideLayouts/slideLayout61.xml"/><Relationship Id="rId16" Type="http://schemas.openxmlformats.org/officeDocument/2006/relationships/slideLayout" Target="../slideLayouts/slideLayout75.xml"/><Relationship Id="rId1" Type="http://schemas.openxmlformats.org/officeDocument/2006/relationships/slideLayout" Target="../slideLayouts/slideLayout60.xml"/><Relationship Id="rId6" Type="http://schemas.openxmlformats.org/officeDocument/2006/relationships/slideLayout" Target="../slideLayouts/slideLayout65.xml"/><Relationship Id="rId11" Type="http://schemas.openxmlformats.org/officeDocument/2006/relationships/slideLayout" Target="../slideLayouts/slideLayout70.xml"/><Relationship Id="rId5" Type="http://schemas.openxmlformats.org/officeDocument/2006/relationships/slideLayout" Target="../slideLayouts/slideLayout64.xml"/><Relationship Id="rId15" Type="http://schemas.openxmlformats.org/officeDocument/2006/relationships/slideLayout" Target="../slideLayouts/slideLayout74.xml"/><Relationship Id="rId10" Type="http://schemas.openxmlformats.org/officeDocument/2006/relationships/slideLayout" Target="../slideLayouts/slideLayout69.xml"/><Relationship Id="rId19" Type="http://schemas.openxmlformats.org/officeDocument/2006/relationships/image" Target="../media/image4.svg"/><Relationship Id="rId4" Type="http://schemas.openxmlformats.org/officeDocument/2006/relationships/slideLayout" Target="../slideLayouts/slideLayout63.xml"/><Relationship Id="rId9" Type="http://schemas.openxmlformats.org/officeDocument/2006/relationships/slideLayout" Target="../slideLayouts/slideLayout68.xml"/><Relationship Id="rId14" Type="http://schemas.openxmlformats.org/officeDocument/2006/relationships/slideLayout" Target="../slideLayouts/slideLayout7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custDataLst>
              <p:tags r:id="rId22"/>
            </p:custDataLst>
          </p:nvPr>
        </p:nvGraphicFramePr>
        <p:xfrm>
          <a:off x="1" y="0"/>
          <a:ext cx="146538" cy="158750"/>
        </p:xfrm>
        <a:graphic>
          <a:graphicData uri="http://schemas.openxmlformats.org/presentationml/2006/ole">
            <mc:AlternateContent xmlns:mc="http://schemas.openxmlformats.org/markup-compatibility/2006">
              <mc:Choice xmlns:v="urn:schemas-microsoft-com:vml" Requires="v">
                <p:oleObj spid="_x0000_s1040" name="think-cell Slide" r:id="rId29" imgW="360" imgH="360" progId="">
                  <p:embed/>
                </p:oleObj>
              </mc:Choice>
              <mc:Fallback>
                <p:oleObj name="think-cell Slide" r:id="rId29" imgW="360" imgH="360" progId="">
                  <p:embed/>
                  <p:pic>
                    <p:nvPicPr>
                      <p:cNvPr id="0" name=""/>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1"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Placeholder 1"/>
          <p:cNvSpPr>
            <a:spLocks noGrp="1"/>
          </p:cNvSpPr>
          <p:nvPr>
            <p:ph type="title"/>
            <p:custDataLst>
              <p:tags r:id="rId23"/>
            </p:custDataLst>
          </p:nvPr>
        </p:nvSpPr>
        <p:spPr>
          <a:xfrm>
            <a:off x="1" y="0"/>
            <a:ext cx="9143999" cy="1002135"/>
          </a:xfrm>
          <a:prstGeom prst="rect">
            <a:avLst/>
          </a:prstGeom>
        </p:spPr>
        <p:txBody>
          <a:bodyPr vert="horz" lIns="297529" tIns="33059" rIns="165294" bIns="33059" rtlCol="0" anchor="ctr">
            <a:noAutofit/>
          </a:bodyPr>
          <a:lstStyle/>
          <a:p>
            <a:r>
              <a:rPr lang="fr-FR" noProof="0" dirty="0" smtClean="0"/>
              <a:t>Cliquez pour modifier le style du titre</a:t>
            </a:r>
            <a:endParaRPr lang="en-US" noProof="0" dirty="0"/>
          </a:p>
        </p:txBody>
      </p:sp>
      <p:sp>
        <p:nvSpPr>
          <p:cNvPr id="3" name="Text Placeholder 2"/>
          <p:cNvSpPr>
            <a:spLocks noGrp="1"/>
          </p:cNvSpPr>
          <p:nvPr>
            <p:ph type="body" idx="1"/>
            <p:custDataLst>
              <p:tags r:id="rId24"/>
            </p:custDataLst>
          </p:nvPr>
        </p:nvSpPr>
        <p:spPr>
          <a:xfrm>
            <a:off x="298516" y="1501977"/>
            <a:ext cx="8712115" cy="4636540"/>
          </a:xfrm>
          <a:prstGeom prst="rect">
            <a:avLst/>
          </a:prstGeom>
        </p:spPr>
        <p:txBody>
          <a:bodyPr vert="horz" lIns="10800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25"/>
            </p:custDataLst>
          </p:nvPr>
        </p:nvSpPr>
        <p:spPr>
          <a:xfrm>
            <a:off x="8827276" y="6661691"/>
            <a:ext cx="110608" cy="107722"/>
          </a:xfrm>
          <a:prstGeom prst="rect">
            <a:avLst/>
          </a:prstGeom>
          <a:noFill/>
        </p:spPr>
        <p:txBody>
          <a:bodyPr wrap="none" lIns="0" tIns="0" rIns="0" bIns="0" rtlCol="0" anchor="ctr">
            <a:spAutoFit/>
          </a:bodyPr>
          <a:lstStyle/>
          <a:p>
            <a:pPr algn="ctr"/>
            <a:fld id="{6A895693-0027-4F28-9367-92E39A51F51C}" type="slidenum">
              <a:rPr lang="en-US" sz="700" smtClean="0">
                <a:solidFill>
                  <a:schemeClr val="tx2"/>
                </a:solidFill>
              </a:rPr>
              <a:pPr algn="ctr"/>
              <a:t>‹#›</a:t>
            </a:fld>
            <a:endParaRPr lang="en-US" sz="700" dirty="0">
              <a:solidFill>
                <a:schemeClr val="tx2"/>
              </a:solidFill>
            </a:endParaRPr>
          </a:p>
        </p:txBody>
      </p:sp>
      <p:sp>
        <p:nvSpPr>
          <p:cNvPr id="9" name="Freeform 4"/>
          <p:cNvSpPr>
            <a:spLocks/>
          </p:cNvSpPr>
          <p:nvPr>
            <p:custDataLst>
              <p:tags r:id="rId26"/>
            </p:custDataLst>
          </p:nvPr>
        </p:nvSpPr>
        <p:spPr bwMode="auto">
          <a:xfrm>
            <a:off x="2" y="676402"/>
            <a:ext cx="9143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a:p>
        </p:txBody>
      </p:sp>
      <p:sp>
        <p:nvSpPr>
          <p:cNvPr id="12" name="Rectangle 11"/>
          <p:cNvSpPr>
            <a:spLocks noChangeArrowheads="1"/>
          </p:cNvSpPr>
          <p:nvPr>
            <p:custDataLst>
              <p:tags r:id="rId27"/>
            </p:custDataLst>
          </p:nvPr>
        </p:nvSpPr>
        <p:spPr bwMode="auto">
          <a:xfrm>
            <a:off x="6223228" y="6623404"/>
            <a:ext cx="2455979" cy="183503"/>
          </a:xfrm>
          <a:prstGeom prst="rect">
            <a:avLst/>
          </a:prstGeom>
          <a:noFill/>
          <a:ln w="19050">
            <a:noFill/>
            <a:miter lim="800000"/>
            <a:headEnd/>
            <a:tailEnd/>
          </a:ln>
          <a:effectLst/>
        </p:spPr>
        <p:txBody>
          <a:bodyPr wrap="square" lIns="35997" tIns="35997" rIns="35997" bIns="35997" anchor="b" anchorCtr="0">
            <a:noAutofit/>
          </a:bodyPr>
          <a:lstStyle/>
          <a:p>
            <a:pPr marL="0" marR="0" lvl="0" indent="0" algn="r" defTabSz="995445" rtl="0" eaLnBrk="0" fontAlgn="auto" latinLnBrk="0" hangingPunct="0">
              <a:lnSpc>
                <a:spcPct val="90000"/>
              </a:lnSpc>
              <a:spcBef>
                <a:spcPct val="10000"/>
              </a:spcBef>
              <a:spcAft>
                <a:spcPts val="0"/>
              </a:spcAft>
              <a:buClrTx/>
              <a:buSzTx/>
              <a:buFontTx/>
              <a:buNone/>
              <a:tabLst/>
              <a:defRPr/>
            </a:pPr>
            <a:r>
              <a:rPr lang="en-US" altLang="en-US" sz="600" b="0" i="0" noProof="0" dirty="0" smtClean="0">
                <a:solidFill>
                  <a:schemeClr val="tx2"/>
                </a:solidFill>
                <a:latin typeface="+mj-lt"/>
                <a:cs typeface="Helvetica Light"/>
              </a:rPr>
              <a:t>Copyright © Capgemini 2015. All Rights Reserved</a:t>
            </a:r>
          </a:p>
        </p:txBody>
      </p:sp>
      <p:cxnSp>
        <p:nvCxnSpPr>
          <p:cNvPr id="15" name="Straight Connector 5"/>
          <p:cNvCxnSpPr/>
          <p:nvPr>
            <p:custDataLst>
              <p:tags r:id="rId28"/>
            </p:custDataLst>
          </p:nvPr>
        </p:nvCxnSpPr>
        <p:spPr>
          <a:xfrm flipH="1">
            <a:off x="2" y="6362700"/>
            <a:ext cx="9143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pic>
        <p:nvPicPr>
          <p:cNvPr id="14" name="Image 13" descr="Capgemini_logo.jpg"/>
          <p:cNvPicPr>
            <a:picLocks noChangeAspect="1"/>
          </p:cNvPicPr>
          <p:nvPr/>
        </p:nvPicPr>
        <p:blipFill>
          <a:blip r:embed="rId31" cstate="print"/>
          <a:stretch>
            <a:fillRect/>
          </a:stretch>
        </p:blipFill>
        <p:spPr>
          <a:xfrm>
            <a:off x="270463" y="6439028"/>
            <a:ext cx="1438102" cy="344978"/>
          </a:xfrm>
          <a:prstGeom prst="rect">
            <a:avLst/>
          </a:prstGeom>
          <a:noFill/>
          <a:ln>
            <a:noFill/>
          </a:ln>
        </p:spPr>
      </p:pic>
    </p:spTree>
    <p:extLst>
      <p:ext uri="{BB962C8B-B14F-4D97-AF65-F5344CB8AC3E}">
        <p14:creationId xmlns:p14="http://schemas.microsoft.com/office/powerpoint/2010/main" val="3364346864"/>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 id="2147483687" r:id="rId12"/>
    <p:sldLayoutId id="2147483688" r:id="rId13"/>
    <p:sldLayoutId id="2147483689" r:id="rId14"/>
    <p:sldLayoutId id="2147483690" r:id="rId15"/>
    <p:sldLayoutId id="2147483691" r:id="rId16"/>
    <p:sldLayoutId id="2147483692" r:id="rId17"/>
    <p:sldLayoutId id="2147483693" r:id="rId18"/>
    <p:sldLayoutId id="2147483694" r:id="rId19"/>
  </p:sldLayoutIdLst>
  <p:timing>
    <p:tnLst>
      <p:par>
        <p:cTn id="1" dur="indefinite" restart="never" nodeType="tmRoot"/>
      </p:par>
    </p:tnLst>
  </p:timing>
  <p:hf sldNum="0" hdr="0" dt="0"/>
  <p:txStyles>
    <p:titleStyle>
      <a:lvl1pPr marL="0" indent="0" algn="l" defTabSz="914342" rtl="0" eaLnBrk="1" latinLnBrk="0" hangingPunct="1">
        <a:lnSpc>
          <a:spcPct val="85000"/>
        </a:lnSpc>
        <a:spcBef>
          <a:spcPct val="0"/>
        </a:spcBef>
        <a:buNone/>
        <a:defRPr sz="3200" b="0" kern="1200">
          <a:solidFill>
            <a:schemeClr val="tx1"/>
          </a:solidFill>
          <a:latin typeface="+mj-lt"/>
          <a:ea typeface="+mj-ea"/>
          <a:cs typeface="+mj-cs"/>
        </a:defRPr>
      </a:lvl1pPr>
    </p:titleStyle>
    <p:bodyStyle>
      <a:lvl1pPr marL="166189" indent="-166189" algn="l" defTabSz="914342" rtl="0" eaLnBrk="1" latinLnBrk="0" hangingPunct="1">
        <a:lnSpc>
          <a:spcPct val="90000"/>
        </a:lnSpc>
        <a:spcBef>
          <a:spcPts val="0"/>
        </a:spcBef>
        <a:spcAft>
          <a:spcPts val="600"/>
        </a:spcAft>
        <a:buClr>
          <a:schemeClr val="accent5"/>
        </a:buClr>
        <a:buFont typeface="Wingdings" pitchFamily="2" charset="2"/>
        <a:buChar char="§"/>
        <a:defRPr sz="2200" b="0" kern="1200">
          <a:solidFill>
            <a:schemeClr val="bg2">
              <a:lumMod val="50000"/>
            </a:schemeClr>
          </a:solidFill>
          <a:latin typeface="+mn-lt"/>
          <a:ea typeface="+mn-ea"/>
          <a:cs typeface="+mn-cs"/>
        </a:defRPr>
      </a:lvl1pPr>
      <a:lvl2pPr marL="355600" indent="-180975" algn="l" defTabSz="914342" rtl="0" eaLnBrk="1" latinLnBrk="0" hangingPunct="1">
        <a:lnSpc>
          <a:spcPct val="90000"/>
        </a:lnSpc>
        <a:spcBef>
          <a:spcPts val="0"/>
        </a:spcBef>
        <a:spcAft>
          <a:spcPts val="600"/>
        </a:spcAft>
        <a:buClr>
          <a:schemeClr val="accent3"/>
        </a:buClr>
        <a:buFont typeface="Wingdings" pitchFamily="2" charset="2"/>
        <a:buChar char="§"/>
        <a:defRPr sz="1800" kern="1200">
          <a:solidFill>
            <a:schemeClr val="bg2">
              <a:lumMod val="50000"/>
            </a:schemeClr>
          </a:solidFill>
          <a:latin typeface="+mn-lt"/>
          <a:ea typeface="+mn-ea"/>
          <a:cs typeface="+mn-cs"/>
        </a:defRPr>
      </a:lvl2pPr>
      <a:lvl3pPr marL="536575" indent="-165100" algn="l" defTabSz="914342" rtl="0" eaLnBrk="1" latinLnBrk="0" hangingPunct="1">
        <a:lnSpc>
          <a:spcPct val="90000"/>
        </a:lnSpc>
        <a:spcBef>
          <a:spcPts val="0"/>
        </a:spcBef>
        <a:spcAft>
          <a:spcPts val="600"/>
        </a:spcAft>
        <a:buClr>
          <a:schemeClr val="accent2"/>
        </a:buClr>
        <a:buFont typeface="Arial" pitchFamily="34" charset="0"/>
        <a:buChar char="•"/>
        <a:tabLst/>
        <a:defRPr sz="1600" kern="1200">
          <a:solidFill>
            <a:schemeClr val="bg2">
              <a:lumMod val="50000"/>
            </a:schemeClr>
          </a:solidFill>
          <a:latin typeface="+mn-lt"/>
          <a:ea typeface="+mn-ea"/>
          <a:cs typeface="+mn-cs"/>
        </a:defRPr>
      </a:lvl3pPr>
      <a:lvl4pPr marL="711200" indent="-165100" algn="l" defTabSz="914342" rtl="0" eaLnBrk="1" latinLnBrk="0" hangingPunct="1">
        <a:lnSpc>
          <a:spcPct val="90000"/>
        </a:lnSpc>
        <a:spcBef>
          <a:spcPts val="0"/>
        </a:spcBef>
        <a:spcAft>
          <a:spcPts val="600"/>
        </a:spcAft>
        <a:buClr>
          <a:schemeClr val="bg2"/>
        </a:buClr>
        <a:buFont typeface="Arial" pitchFamily="34" charset="0"/>
        <a:buChar char="–"/>
        <a:tabLst/>
        <a:defRPr sz="1400" kern="1200">
          <a:solidFill>
            <a:schemeClr val="bg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itle Placeholder 3">
            <a:extLst>
              <a:ext uri="{FF2B5EF4-FFF2-40B4-BE49-F238E27FC236}">
                <a16:creationId xmlns:a16="http://schemas.microsoft.com/office/drawing/2014/main" xmlns="" id="{509B218C-0963-489A-AA77-3748FFA421C5}"/>
              </a:ext>
            </a:extLst>
          </p:cNvPr>
          <p:cNvSpPr>
            <a:spLocks noGrp="1"/>
          </p:cNvSpPr>
          <p:nvPr>
            <p:ph type="title"/>
          </p:nvPr>
        </p:nvSpPr>
        <p:spPr>
          <a:xfrm>
            <a:off x="305991" y="413387"/>
            <a:ext cx="8532019" cy="855026"/>
          </a:xfrm>
          <a:prstGeom prst="rect">
            <a:avLst/>
          </a:prstGeom>
        </p:spPr>
        <p:txBody>
          <a:bodyPr vert="horz" lIns="0" tIns="0" rIns="0" bIns="0" rtlCol="0" anchor="t">
            <a:normAutofit/>
          </a:bodyPr>
          <a:lstStyle/>
          <a:p>
            <a:r>
              <a:rPr lang="fr-FR"/>
              <a:t>Modifiez le style du titre</a:t>
            </a:r>
            <a:endParaRPr lang="pt-PT" dirty="0"/>
          </a:p>
        </p:txBody>
      </p:sp>
      <p:sp>
        <p:nvSpPr>
          <p:cNvPr id="5" name="Text Placeholder 4">
            <a:extLst>
              <a:ext uri="{FF2B5EF4-FFF2-40B4-BE49-F238E27FC236}">
                <a16:creationId xmlns:a16="http://schemas.microsoft.com/office/drawing/2014/main" xmlns="" id="{A4D17236-A440-4453-A69C-BE3728C11608}"/>
              </a:ext>
            </a:extLst>
          </p:cNvPr>
          <p:cNvSpPr>
            <a:spLocks noGrp="1"/>
          </p:cNvSpPr>
          <p:nvPr>
            <p:ph type="body" idx="1"/>
          </p:nvPr>
        </p:nvSpPr>
        <p:spPr>
          <a:xfrm>
            <a:off x="305991" y="1412875"/>
            <a:ext cx="8532018" cy="4764088"/>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pt-PT" dirty="0"/>
          </a:p>
        </p:txBody>
      </p:sp>
    </p:spTree>
    <p:extLst>
      <p:ext uri="{BB962C8B-B14F-4D97-AF65-F5344CB8AC3E}">
        <p14:creationId xmlns:p14="http://schemas.microsoft.com/office/powerpoint/2010/main" val="3378625389"/>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 id="2147483707" r:id="rId12"/>
    <p:sldLayoutId id="2147483708" r:id="rId13"/>
    <p:sldLayoutId id="2147483709" r:id="rId14"/>
  </p:sldLayoutIdLst>
  <p:hf sldNum="0" hdr="0" dt="0"/>
  <p:txStyles>
    <p:titleStyle>
      <a:lvl1pPr algn="l" defTabSz="914400" rtl="0" eaLnBrk="1" latinLnBrk="0" hangingPunct="1">
        <a:lnSpc>
          <a:spcPts val="3000"/>
        </a:lnSpc>
        <a:spcBef>
          <a:spcPct val="0"/>
        </a:spcBef>
        <a:buNone/>
        <a:defRPr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1" orient="horz" pos="4065" userDrawn="1">
          <p15:clr>
            <a:srgbClr val="F26B43"/>
          </p15:clr>
        </p15:guide>
        <p15:guide id="2" pos="257" userDrawn="1">
          <p15:clr>
            <a:srgbClr val="F26B43"/>
          </p15:clr>
        </p15:guide>
        <p15:guide id="3" pos="7423" userDrawn="1">
          <p15:clr>
            <a:srgbClr val="F26B43"/>
          </p15:clr>
        </p15:guide>
        <p15:guide id="4" orient="horz" pos="255" userDrawn="1">
          <p15:clr>
            <a:srgbClr val="F26B43"/>
          </p15:clr>
        </p15:guide>
        <p15:guide id="5" orient="horz" pos="799" userDrawn="1">
          <p15:clr>
            <a:srgbClr val="F26B43"/>
          </p15:clr>
        </p15:guide>
        <p15:guide id="6" orient="horz" pos="890" userDrawn="1">
          <p15:clr>
            <a:srgbClr val="F26B43"/>
          </p15:clr>
        </p15:guide>
        <p15:guide id="7" pos="3840" userDrawn="1">
          <p15:clr>
            <a:srgbClr val="F26B43"/>
          </p15:clr>
        </p15:guide>
        <p15:guide id="8" pos="3749" userDrawn="1">
          <p15:clr>
            <a:srgbClr val="F26B43"/>
          </p15:clr>
        </p15:guide>
        <p15:guide id="9" pos="3931"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Placeholder 1">
            <a:extLst>
              <a:ext uri="{FF2B5EF4-FFF2-40B4-BE49-F238E27FC236}">
                <a16:creationId xmlns:a16="http://schemas.microsoft.com/office/drawing/2014/main" xmlns="" id="{366C6B93-5A4F-43B7-84C4-C42EC870AB53}"/>
              </a:ext>
            </a:extLst>
          </p:cNvPr>
          <p:cNvSpPr>
            <a:spLocks noGrp="1"/>
          </p:cNvSpPr>
          <p:nvPr>
            <p:ph type="title"/>
          </p:nvPr>
        </p:nvSpPr>
        <p:spPr>
          <a:xfrm>
            <a:off x="309802" y="418452"/>
            <a:ext cx="8312649" cy="859536"/>
          </a:xfrm>
          <a:prstGeom prst="rect">
            <a:avLst/>
          </a:prstGeom>
        </p:spPr>
        <p:txBody>
          <a:bodyPr vert="horz" lIns="0" tIns="0" rIns="0" bIns="0" rtlCol="0" anchor="t">
            <a:normAutofit/>
          </a:bodyPr>
          <a:lstStyle/>
          <a:p>
            <a:pPr lvl="0">
              <a:lnSpc>
                <a:spcPts val="3000"/>
              </a:lnSpc>
            </a:pPr>
            <a:r>
              <a:rPr lang="en-US" smtClean="0"/>
              <a:t>Click to edit Master title style</a:t>
            </a:r>
            <a:endParaRPr lang="pt-PT" dirty="0"/>
          </a:p>
        </p:txBody>
      </p:sp>
      <p:sp>
        <p:nvSpPr>
          <p:cNvPr id="9" name="Text Placeholder 2">
            <a:extLst>
              <a:ext uri="{FF2B5EF4-FFF2-40B4-BE49-F238E27FC236}">
                <a16:creationId xmlns:a16="http://schemas.microsoft.com/office/drawing/2014/main" xmlns="" id="{AF310831-D03E-404B-934F-73B268225B7E}"/>
              </a:ext>
            </a:extLst>
          </p:cNvPr>
          <p:cNvSpPr>
            <a:spLocks noGrp="1"/>
          </p:cNvSpPr>
          <p:nvPr>
            <p:ph type="body" idx="1"/>
          </p:nvPr>
        </p:nvSpPr>
        <p:spPr>
          <a:xfrm>
            <a:off x="309802" y="1412878"/>
            <a:ext cx="8528209" cy="4351337"/>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pic>
        <p:nvPicPr>
          <p:cNvPr id="5" name="Graphic 4">
            <a:extLst>
              <a:ext uri="{FF2B5EF4-FFF2-40B4-BE49-F238E27FC236}">
                <a16:creationId xmlns:a16="http://schemas.microsoft.com/office/drawing/2014/main" xmlns="" id="{25EEA1D4-3AF7-42D7-AE97-AE404AECFAEB}"/>
              </a:ext>
            </a:extLst>
          </p:cNvPr>
          <p:cNvPicPr>
            <a:picLocks noChangeAspect="1"/>
          </p:cNvPicPr>
          <p:nvPr/>
        </p:nvPicPr>
        <p:blipFill rotWithShape="1">
          <a:blip r:embed="rId6">
            <a:extLst>
              <a:ext uri="{96DAC541-7B7A-43D3-8B79-37D633B846F1}">
                <asvg:svgBlip xmlns:asvg="http://schemas.microsoft.com/office/drawing/2016/SVG/main" xmlns="" r:embed="rId7"/>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3731682138"/>
      </p:ext>
    </p:extLst>
  </p:cSld>
  <p:clrMap bg1="lt1" tx1="dk1" bg2="lt2" tx2="dk2" accent1="accent1" accent2="accent2" accent3="accent3" accent4="accent4" accent5="accent5" accent6="accent6" hlink="hlink" folHlink="folHlink"/>
  <p:sldLayoutIdLst>
    <p:sldLayoutId id="2147483711" r:id="rId1"/>
    <p:sldLayoutId id="2147483712" r:id="rId2"/>
    <p:sldLayoutId id="2147483713" r:id="rId3"/>
    <p:sldLayoutId id="2147483714" r:id="rId4"/>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18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8600"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ts val="14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1" orient="horz" pos="255" userDrawn="1">
          <p15:clr>
            <a:srgbClr val="F26B43"/>
          </p15:clr>
        </p15:guide>
        <p15:guide id="3" pos="7423" userDrawn="1">
          <p15:clr>
            <a:srgbClr val="F26B43"/>
          </p15:clr>
        </p15:guide>
        <p15:guide id="4" pos="257" userDrawn="1">
          <p15:clr>
            <a:srgbClr val="F26B43"/>
          </p15:clr>
        </p15:guide>
        <p15:guide id="5" orient="horz" pos="4065" userDrawn="1">
          <p15:clr>
            <a:srgbClr val="F26B43"/>
          </p15:clr>
        </p15:guide>
        <p15:guide id="6" orient="horz" pos="799" userDrawn="1">
          <p15:clr>
            <a:srgbClr val="F26B43"/>
          </p15:clr>
        </p15:guide>
        <p15:guide id="7" orient="horz" pos="890"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F2EB016D-CF9A-4584-982E-40465F70132F}"/>
              </a:ext>
            </a:extLst>
          </p:cNvPr>
          <p:cNvSpPr>
            <a:spLocks noGrp="1"/>
          </p:cNvSpPr>
          <p:nvPr>
            <p:ph type="title"/>
          </p:nvPr>
        </p:nvSpPr>
        <p:spPr>
          <a:xfrm>
            <a:off x="305993" y="404815"/>
            <a:ext cx="8262453" cy="863601"/>
          </a:xfrm>
          <a:prstGeom prst="rect">
            <a:avLst/>
          </a:prstGeom>
        </p:spPr>
        <p:txBody>
          <a:bodyPr vert="horz" lIns="0" tIns="0" rIns="0" bIns="0" rtlCol="0" anchor="t">
            <a:normAutofit/>
          </a:bodyPr>
          <a:lstStyle/>
          <a:p>
            <a:pPr lvl="0">
              <a:lnSpc>
                <a:spcPts val="3000"/>
              </a:lnSpc>
            </a:pPr>
            <a:r>
              <a:rPr lang="en-US" smtClean="0"/>
              <a:t>Click to edit Master title style</a:t>
            </a:r>
            <a:endParaRPr lang="pt-PT" dirty="0"/>
          </a:p>
        </p:txBody>
      </p:sp>
      <p:pic>
        <p:nvPicPr>
          <p:cNvPr id="9" name="Graphic 4">
            <a:extLst>
              <a:ext uri="{FF2B5EF4-FFF2-40B4-BE49-F238E27FC236}">
                <a16:creationId xmlns:a16="http://schemas.microsoft.com/office/drawing/2014/main" xmlns="" id="{25EEA1D4-3AF7-42D7-AE97-AE404AECFAEB}"/>
              </a:ext>
            </a:extLst>
          </p:cNvPr>
          <p:cNvPicPr>
            <a:picLocks noChangeAspect="1"/>
          </p:cNvPicPr>
          <p:nvPr/>
        </p:nvPicPr>
        <p:blipFill rotWithShape="1">
          <a:blip r:embed="rId24">
            <a:extLst>
              <a:ext uri="{96DAC541-7B7A-43D3-8B79-37D633B846F1}">
                <asvg:svgBlip xmlns:asvg="http://schemas.microsoft.com/office/drawing/2016/SVG/main" xmlns="" r:embed="rId25"/>
              </a:ext>
            </a:extLst>
          </a:blip>
          <a:srcRect l="81836" t="-4713" b="16530"/>
          <a:stretch/>
        </p:blipFill>
        <p:spPr>
          <a:xfrm>
            <a:off x="8660846" y="188640"/>
            <a:ext cx="318267" cy="459624"/>
          </a:xfrm>
          <a:prstGeom prst="rect">
            <a:avLst/>
          </a:prstGeom>
        </p:spPr>
      </p:pic>
      <p:sp>
        <p:nvSpPr>
          <p:cNvPr id="13" name="Text Placeholder 2">
            <a:extLst>
              <a:ext uri="{FF2B5EF4-FFF2-40B4-BE49-F238E27FC236}">
                <a16:creationId xmlns:a16="http://schemas.microsoft.com/office/drawing/2014/main" xmlns="" id="{AF310831-D03E-404B-934F-73B268225B7E}"/>
              </a:ext>
            </a:extLst>
          </p:cNvPr>
          <p:cNvSpPr>
            <a:spLocks noGrp="1"/>
          </p:cNvSpPr>
          <p:nvPr>
            <p:ph type="body" idx="1"/>
          </p:nvPr>
        </p:nvSpPr>
        <p:spPr>
          <a:xfrm>
            <a:off x="309803" y="1412879"/>
            <a:ext cx="8528209"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5" name="Rectangle 4"/>
          <p:cNvSpPr/>
          <p:nvPr/>
        </p:nvSpPr>
        <p:spPr>
          <a:xfrm>
            <a:off x="9372603" y="1590548"/>
            <a:ext cx="446303"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Capgemini Blue</a:t>
            </a:r>
          </a:p>
          <a:p>
            <a:pPr marL="171450"/>
            <a:r>
              <a:rPr lang="en-US" sz="600" dirty="0"/>
              <a:t>R 0</a:t>
            </a:r>
          </a:p>
          <a:p>
            <a:pPr marL="171450"/>
            <a:r>
              <a:rPr lang="en-US" sz="600" dirty="0"/>
              <a:t>G 112</a:t>
            </a:r>
          </a:p>
          <a:p>
            <a:pPr marL="171450"/>
            <a:r>
              <a:rPr lang="en-US" sz="600" dirty="0"/>
              <a:t>B 173</a:t>
            </a:r>
          </a:p>
        </p:txBody>
      </p:sp>
      <p:sp>
        <p:nvSpPr>
          <p:cNvPr id="6" name="Rectangle 5"/>
          <p:cNvSpPr/>
          <p:nvPr/>
        </p:nvSpPr>
        <p:spPr>
          <a:xfrm>
            <a:off x="9818905" y="1590548"/>
            <a:ext cx="446303"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Vibrant</a:t>
            </a:r>
            <a:br>
              <a:rPr lang="en-US" sz="600" b="1" dirty="0"/>
            </a:br>
            <a:r>
              <a:rPr lang="en-US" sz="600" b="1" dirty="0"/>
              <a:t>Blue</a:t>
            </a:r>
          </a:p>
          <a:p>
            <a:pPr marL="171450"/>
            <a:r>
              <a:rPr lang="en-US" sz="600" dirty="0"/>
              <a:t>R 18</a:t>
            </a:r>
          </a:p>
          <a:p>
            <a:pPr marL="171450"/>
            <a:r>
              <a:rPr lang="en-US" sz="600" dirty="0"/>
              <a:t>G 171</a:t>
            </a:r>
          </a:p>
          <a:p>
            <a:pPr marL="171450"/>
            <a:r>
              <a:rPr lang="en-US" sz="600" dirty="0"/>
              <a:t>B 219</a:t>
            </a:r>
          </a:p>
        </p:txBody>
      </p:sp>
      <p:sp>
        <p:nvSpPr>
          <p:cNvPr id="7" name="Rectangle 6"/>
          <p:cNvSpPr/>
          <p:nvPr/>
        </p:nvSpPr>
        <p:spPr>
          <a:xfrm>
            <a:off x="10265208" y="1590548"/>
            <a:ext cx="446303"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Deep</a:t>
            </a:r>
            <a:br>
              <a:rPr lang="en-US" sz="600" b="1" dirty="0"/>
            </a:br>
            <a:r>
              <a:rPr lang="en-US" sz="600" b="1" dirty="0"/>
              <a:t>Purple</a:t>
            </a:r>
          </a:p>
          <a:p>
            <a:pPr marL="171450"/>
            <a:r>
              <a:rPr lang="en-US" sz="600" dirty="0"/>
              <a:t>R 43</a:t>
            </a:r>
          </a:p>
          <a:p>
            <a:pPr marL="171450"/>
            <a:r>
              <a:rPr lang="en-US" sz="600" dirty="0"/>
              <a:t>G 10</a:t>
            </a:r>
          </a:p>
          <a:p>
            <a:pPr marL="171450"/>
            <a:r>
              <a:rPr lang="en-US" sz="600" dirty="0"/>
              <a:t>B 61</a:t>
            </a:r>
          </a:p>
        </p:txBody>
      </p:sp>
      <p:sp>
        <p:nvSpPr>
          <p:cNvPr id="8" name="Rectangle 7"/>
          <p:cNvSpPr/>
          <p:nvPr/>
        </p:nvSpPr>
        <p:spPr>
          <a:xfrm>
            <a:off x="10711510" y="1590548"/>
            <a:ext cx="446303"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Tech</a:t>
            </a:r>
            <a:br>
              <a:rPr lang="en-US" sz="600" b="1" dirty="0"/>
            </a:br>
            <a:r>
              <a:rPr lang="en-US" sz="600" b="1" dirty="0"/>
              <a:t>Red</a:t>
            </a:r>
          </a:p>
          <a:p>
            <a:pPr marL="171450"/>
            <a:r>
              <a:rPr lang="en-US" sz="600" dirty="0"/>
              <a:t>R 255</a:t>
            </a:r>
          </a:p>
          <a:p>
            <a:pPr marL="171450"/>
            <a:r>
              <a:rPr lang="en-US" sz="600" dirty="0"/>
              <a:t>G 48</a:t>
            </a:r>
          </a:p>
          <a:p>
            <a:pPr marL="171450"/>
            <a:r>
              <a:rPr lang="en-US" sz="600" dirty="0"/>
              <a:t>B 76</a:t>
            </a:r>
          </a:p>
        </p:txBody>
      </p:sp>
      <p:sp>
        <p:nvSpPr>
          <p:cNvPr id="10" name="Rectangle 9"/>
          <p:cNvSpPr/>
          <p:nvPr/>
        </p:nvSpPr>
        <p:spPr>
          <a:xfrm>
            <a:off x="11157813" y="1590548"/>
            <a:ext cx="446303"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Zest</a:t>
            </a:r>
            <a:br>
              <a:rPr lang="en-US" sz="600" b="1" dirty="0"/>
            </a:br>
            <a:r>
              <a:rPr lang="en-US" sz="600" b="1" dirty="0"/>
              <a:t>Green</a:t>
            </a:r>
          </a:p>
          <a:p>
            <a:pPr marL="171450"/>
            <a:r>
              <a:rPr lang="en-US" sz="600" dirty="0"/>
              <a:t>R 149</a:t>
            </a:r>
          </a:p>
          <a:p>
            <a:pPr marL="171450"/>
            <a:r>
              <a:rPr lang="en-US" sz="600" dirty="0"/>
              <a:t>G 230</a:t>
            </a:r>
          </a:p>
          <a:p>
            <a:pPr marL="171450"/>
            <a:r>
              <a:rPr lang="en-US" sz="600" dirty="0"/>
              <a:t>B 22</a:t>
            </a:r>
          </a:p>
        </p:txBody>
      </p:sp>
      <p:sp>
        <p:nvSpPr>
          <p:cNvPr id="11" name="Rectangle 10"/>
          <p:cNvSpPr/>
          <p:nvPr/>
        </p:nvSpPr>
        <p:spPr>
          <a:xfrm>
            <a:off x="9372603" y="2468612"/>
            <a:ext cx="446303"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Capgemini Blue</a:t>
            </a:r>
            <a:r>
              <a:rPr lang="en-US" sz="600" dirty="0"/>
              <a:t> (-50%)</a:t>
            </a:r>
          </a:p>
          <a:p>
            <a:pPr marL="171450"/>
            <a:r>
              <a:rPr lang="en-US" sz="600" dirty="0"/>
              <a:t>R 128</a:t>
            </a:r>
          </a:p>
          <a:p>
            <a:pPr marL="171450"/>
            <a:r>
              <a:rPr lang="en-US" sz="600" dirty="0"/>
              <a:t>G 184</a:t>
            </a:r>
          </a:p>
          <a:p>
            <a:pPr marL="171450"/>
            <a:r>
              <a:rPr lang="en-US" sz="600" dirty="0"/>
              <a:t>B 214</a:t>
            </a:r>
          </a:p>
        </p:txBody>
      </p:sp>
      <p:sp>
        <p:nvSpPr>
          <p:cNvPr id="12" name="Rectangle 11"/>
          <p:cNvSpPr/>
          <p:nvPr/>
        </p:nvSpPr>
        <p:spPr>
          <a:xfrm>
            <a:off x="9818905" y="2468612"/>
            <a:ext cx="446303"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Vibrant</a:t>
            </a:r>
            <a:br>
              <a:rPr lang="en-US" sz="600" b="1" dirty="0"/>
            </a:br>
            <a:r>
              <a:rPr lang="en-US" sz="600" b="1" dirty="0"/>
              <a:t>Blue</a:t>
            </a:r>
            <a:r>
              <a:rPr lang="en-US" sz="600" dirty="0"/>
              <a:t> (-50%)</a:t>
            </a:r>
          </a:p>
          <a:p>
            <a:pPr marL="171450"/>
            <a:r>
              <a:rPr lang="en-US" sz="600" dirty="0"/>
              <a:t>R 136</a:t>
            </a:r>
          </a:p>
          <a:p>
            <a:pPr marL="171450"/>
            <a:r>
              <a:rPr lang="en-US" sz="600" dirty="0"/>
              <a:t>G 213</a:t>
            </a:r>
          </a:p>
          <a:p>
            <a:pPr marL="171450"/>
            <a:r>
              <a:rPr lang="en-US" sz="600" dirty="0"/>
              <a:t>B 237</a:t>
            </a:r>
          </a:p>
        </p:txBody>
      </p:sp>
      <p:sp>
        <p:nvSpPr>
          <p:cNvPr id="14" name="Rectangle 13"/>
          <p:cNvSpPr/>
          <p:nvPr/>
        </p:nvSpPr>
        <p:spPr>
          <a:xfrm>
            <a:off x="10265208" y="2468612"/>
            <a:ext cx="446303"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Purple</a:t>
            </a:r>
          </a:p>
          <a:p>
            <a:pPr marL="171450"/>
            <a:r>
              <a:rPr lang="en-US" sz="600" dirty="0"/>
              <a:t>R 109</a:t>
            </a:r>
          </a:p>
          <a:p>
            <a:pPr marL="171450"/>
            <a:r>
              <a:rPr lang="en-US" sz="600" dirty="0"/>
              <a:t>G 100</a:t>
            </a:r>
          </a:p>
          <a:p>
            <a:pPr marL="171450"/>
            <a:r>
              <a:rPr lang="en-US" sz="600" dirty="0"/>
              <a:t>B 204</a:t>
            </a:r>
          </a:p>
        </p:txBody>
      </p:sp>
      <p:sp>
        <p:nvSpPr>
          <p:cNvPr id="15" name="Rectangle 14"/>
          <p:cNvSpPr/>
          <p:nvPr/>
        </p:nvSpPr>
        <p:spPr>
          <a:xfrm>
            <a:off x="10711510" y="2468612"/>
            <a:ext cx="446303"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Orange</a:t>
            </a:r>
          </a:p>
          <a:p>
            <a:pPr marL="171450"/>
            <a:r>
              <a:rPr lang="en-US" sz="600" dirty="0"/>
              <a:t>R 255</a:t>
            </a:r>
          </a:p>
          <a:p>
            <a:pPr marL="171450"/>
            <a:r>
              <a:rPr lang="en-US" sz="600" dirty="0"/>
              <a:t>G 99</a:t>
            </a:r>
          </a:p>
          <a:p>
            <a:pPr marL="171450"/>
            <a:r>
              <a:rPr lang="en-US" sz="600" dirty="0"/>
              <a:t>B 39</a:t>
            </a:r>
          </a:p>
        </p:txBody>
      </p:sp>
      <p:sp>
        <p:nvSpPr>
          <p:cNvPr id="16" name="Rectangle 15"/>
          <p:cNvSpPr/>
          <p:nvPr/>
        </p:nvSpPr>
        <p:spPr>
          <a:xfrm>
            <a:off x="11157813" y="2468612"/>
            <a:ext cx="446303"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Green</a:t>
            </a:r>
          </a:p>
          <a:p>
            <a:pPr marL="171450"/>
            <a:r>
              <a:rPr lang="en-US" sz="600" dirty="0"/>
              <a:t>R 200</a:t>
            </a:r>
          </a:p>
          <a:p>
            <a:pPr marL="171450"/>
            <a:r>
              <a:rPr lang="en-US" sz="600" dirty="0"/>
              <a:t>G 255</a:t>
            </a:r>
          </a:p>
          <a:p>
            <a:pPr marL="171450"/>
            <a:r>
              <a:rPr lang="en-US" sz="600" dirty="0"/>
              <a:t>B 22</a:t>
            </a:r>
          </a:p>
        </p:txBody>
      </p:sp>
      <p:sp>
        <p:nvSpPr>
          <p:cNvPr id="17" name="Rectangle 16"/>
          <p:cNvSpPr/>
          <p:nvPr/>
        </p:nvSpPr>
        <p:spPr>
          <a:xfrm>
            <a:off x="10265208" y="3089935"/>
            <a:ext cx="446303"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Purple</a:t>
            </a:r>
          </a:p>
          <a:p>
            <a:pPr marL="171450"/>
            <a:r>
              <a:rPr lang="en-US" sz="600" dirty="0"/>
              <a:t>R 126</a:t>
            </a:r>
          </a:p>
          <a:p>
            <a:pPr marL="171450"/>
            <a:r>
              <a:rPr lang="en-US" sz="600" dirty="0"/>
              <a:t>G 57</a:t>
            </a:r>
          </a:p>
          <a:p>
            <a:pPr marL="171450"/>
            <a:r>
              <a:rPr lang="en-US" sz="600" dirty="0"/>
              <a:t>B 186</a:t>
            </a:r>
          </a:p>
        </p:txBody>
      </p:sp>
      <p:sp>
        <p:nvSpPr>
          <p:cNvPr id="18" name="Rectangle 17"/>
          <p:cNvSpPr/>
          <p:nvPr/>
        </p:nvSpPr>
        <p:spPr>
          <a:xfrm>
            <a:off x="11157813" y="3089935"/>
            <a:ext cx="446303"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Green</a:t>
            </a:r>
          </a:p>
          <a:p>
            <a:pPr marL="171450"/>
            <a:r>
              <a:rPr lang="en-US" sz="600" dirty="0"/>
              <a:t>R 0</a:t>
            </a:r>
          </a:p>
          <a:p>
            <a:pPr marL="171450"/>
            <a:r>
              <a:rPr lang="en-US" sz="600" dirty="0"/>
              <a:t>G 195</a:t>
            </a:r>
          </a:p>
          <a:p>
            <a:pPr marL="171450"/>
            <a:r>
              <a:rPr lang="en-US" sz="600" dirty="0"/>
              <a:t>B 123</a:t>
            </a:r>
          </a:p>
        </p:txBody>
      </p:sp>
      <p:sp>
        <p:nvSpPr>
          <p:cNvPr id="19" name="Rectangle 18"/>
          <p:cNvSpPr/>
          <p:nvPr/>
        </p:nvSpPr>
        <p:spPr>
          <a:xfrm>
            <a:off x="11157813" y="4948922"/>
            <a:ext cx="446303"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Green</a:t>
            </a:r>
          </a:p>
          <a:p>
            <a:pPr marL="171450"/>
            <a:r>
              <a:rPr lang="en-US" sz="600" dirty="0"/>
              <a:t>R 21</a:t>
            </a:r>
          </a:p>
          <a:p>
            <a:pPr marL="171450"/>
            <a:r>
              <a:rPr lang="en-US" sz="600" dirty="0"/>
              <a:t>G 99</a:t>
            </a:r>
          </a:p>
          <a:p>
            <a:pPr marL="171450"/>
            <a:r>
              <a:rPr lang="en-US" sz="600" dirty="0"/>
              <a:t>B 107</a:t>
            </a:r>
          </a:p>
        </p:txBody>
      </p:sp>
      <p:sp>
        <p:nvSpPr>
          <p:cNvPr id="20" name="Rectangle 19"/>
          <p:cNvSpPr/>
          <p:nvPr/>
        </p:nvSpPr>
        <p:spPr>
          <a:xfrm>
            <a:off x="11157813" y="4330090"/>
            <a:ext cx="446303"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Aqua</a:t>
            </a:r>
          </a:p>
          <a:p>
            <a:pPr marL="171450"/>
            <a:r>
              <a:rPr lang="en-US" sz="600" dirty="0"/>
              <a:t>R 15</a:t>
            </a:r>
          </a:p>
          <a:p>
            <a:pPr marL="171450"/>
            <a:r>
              <a:rPr lang="en-US" sz="600" dirty="0"/>
              <a:t>G 153</a:t>
            </a:r>
          </a:p>
          <a:p>
            <a:pPr marL="171450"/>
            <a:r>
              <a:rPr lang="en-US" sz="600" dirty="0"/>
              <a:t>B 156</a:t>
            </a:r>
          </a:p>
        </p:txBody>
      </p:sp>
      <p:sp>
        <p:nvSpPr>
          <p:cNvPr id="21" name="Rectangle 20"/>
          <p:cNvSpPr/>
          <p:nvPr/>
        </p:nvSpPr>
        <p:spPr>
          <a:xfrm>
            <a:off x="11157813" y="3711255"/>
            <a:ext cx="446303"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Aqua</a:t>
            </a:r>
          </a:p>
          <a:p>
            <a:pPr marL="171450"/>
            <a:r>
              <a:rPr lang="en-US" sz="600" dirty="0"/>
              <a:t>R 1</a:t>
            </a:r>
          </a:p>
          <a:p>
            <a:pPr marL="171450"/>
            <a:r>
              <a:rPr lang="en-US" sz="600" dirty="0"/>
              <a:t>G 209</a:t>
            </a:r>
          </a:p>
          <a:p>
            <a:pPr marL="171450"/>
            <a:r>
              <a:rPr lang="en-US" sz="600" dirty="0"/>
              <a:t>B 208</a:t>
            </a:r>
          </a:p>
        </p:txBody>
      </p:sp>
      <p:sp>
        <p:nvSpPr>
          <p:cNvPr id="22" name="Rectangle 21"/>
          <p:cNvSpPr/>
          <p:nvPr/>
        </p:nvSpPr>
        <p:spPr>
          <a:xfrm>
            <a:off x="10711510" y="3089935"/>
            <a:ext cx="446303"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Peach</a:t>
            </a:r>
          </a:p>
          <a:p>
            <a:pPr marL="171450"/>
            <a:r>
              <a:rPr lang="en-US" sz="600" dirty="0"/>
              <a:t>R 255</a:t>
            </a:r>
          </a:p>
          <a:p>
            <a:pPr marL="171450"/>
            <a:r>
              <a:rPr lang="en-US" sz="600" dirty="0"/>
              <a:t>G 126</a:t>
            </a:r>
          </a:p>
          <a:p>
            <a:pPr marL="171450"/>
            <a:r>
              <a:rPr lang="en-US" sz="600" dirty="0"/>
              <a:t>B 131</a:t>
            </a:r>
          </a:p>
        </p:txBody>
      </p:sp>
      <p:sp>
        <p:nvSpPr>
          <p:cNvPr id="23" name="Rectangle 22"/>
          <p:cNvSpPr/>
          <p:nvPr/>
        </p:nvSpPr>
        <p:spPr>
          <a:xfrm>
            <a:off x="10711510" y="3711255"/>
            <a:ext cx="446303"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Light</a:t>
            </a:r>
            <a:br>
              <a:rPr lang="en-US" sz="600" b="1" dirty="0"/>
            </a:br>
            <a:r>
              <a:rPr lang="en-US" sz="600" b="1" dirty="0"/>
              <a:t>Claret</a:t>
            </a:r>
          </a:p>
          <a:p>
            <a:pPr marL="171450"/>
            <a:r>
              <a:rPr lang="en-US" sz="600" dirty="0"/>
              <a:t>R 203</a:t>
            </a:r>
          </a:p>
          <a:p>
            <a:pPr marL="171450"/>
            <a:r>
              <a:rPr lang="en-US" sz="600" dirty="0"/>
              <a:t>G 41</a:t>
            </a:r>
          </a:p>
          <a:p>
            <a:pPr marL="171450"/>
            <a:r>
              <a:rPr lang="en-US" sz="600" dirty="0"/>
              <a:t>B 128</a:t>
            </a:r>
          </a:p>
        </p:txBody>
      </p:sp>
      <p:sp>
        <p:nvSpPr>
          <p:cNvPr id="24" name="Rectangle 23"/>
          <p:cNvSpPr/>
          <p:nvPr/>
        </p:nvSpPr>
        <p:spPr>
          <a:xfrm>
            <a:off x="10711510" y="4330090"/>
            <a:ext cx="446303"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Claret</a:t>
            </a:r>
          </a:p>
          <a:p>
            <a:pPr marL="171450"/>
            <a:r>
              <a:rPr lang="en-US" sz="600" dirty="0"/>
              <a:t>R 134</a:t>
            </a:r>
          </a:p>
          <a:p>
            <a:pPr marL="171450"/>
            <a:r>
              <a:rPr lang="en-US" sz="600" dirty="0"/>
              <a:t>G 8</a:t>
            </a:r>
          </a:p>
          <a:p>
            <a:pPr marL="171450"/>
            <a:r>
              <a:rPr lang="en-US" sz="600" dirty="0"/>
              <a:t>B 100</a:t>
            </a:r>
          </a:p>
        </p:txBody>
      </p:sp>
      <p:sp>
        <p:nvSpPr>
          <p:cNvPr id="25" name="Rectangle 24"/>
          <p:cNvSpPr/>
          <p:nvPr/>
        </p:nvSpPr>
        <p:spPr>
          <a:xfrm>
            <a:off x="9372603" y="1405970"/>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Primary</a:t>
            </a:r>
          </a:p>
        </p:txBody>
      </p:sp>
      <p:sp>
        <p:nvSpPr>
          <p:cNvPr id="26" name="Rectangle 25"/>
          <p:cNvSpPr/>
          <p:nvPr/>
        </p:nvSpPr>
        <p:spPr>
          <a:xfrm>
            <a:off x="9372601" y="2285400"/>
            <a:ext cx="843180"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Infographic</a:t>
            </a:r>
          </a:p>
        </p:txBody>
      </p:sp>
      <p:sp>
        <p:nvSpPr>
          <p:cNvPr id="27" name="Rectangle 26"/>
          <p:cNvSpPr/>
          <p:nvPr/>
        </p:nvSpPr>
        <p:spPr>
          <a:xfrm>
            <a:off x="10265208" y="1405970"/>
            <a:ext cx="75341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Secondary</a:t>
            </a:r>
          </a:p>
        </p:txBody>
      </p:sp>
      <p:sp>
        <p:nvSpPr>
          <p:cNvPr id="28" name="Rectangle 27"/>
          <p:cNvSpPr/>
          <p:nvPr/>
        </p:nvSpPr>
        <p:spPr>
          <a:xfrm>
            <a:off x="10265208" y="3711255"/>
            <a:ext cx="446303"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Purple</a:t>
            </a:r>
          </a:p>
          <a:p>
            <a:pPr marL="171450"/>
            <a:r>
              <a:rPr lang="en-US" sz="600" dirty="0"/>
              <a:t>R 71</a:t>
            </a:r>
          </a:p>
          <a:p>
            <a:pPr marL="171450"/>
            <a:r>
              <a:rPr lang="en-US" sz="600" dirty="0"/>
              <a:t>G 1</a:t>
            </a:r>
          </a:p>
          <a:p>
            <a:pPr marL="171450"/>
            <a:r>
              <a:rPr lang="en-US" sz="600" dirty="0"/>
              <a:t>B 167</a:t>
            </a:r>
          </a:p>
        </p:txBody>
      </p:sp>
    </p:spTree>
    <p:extLst>
      <p:ext uri="{BB962C8B-B14F-4D97-AF65-F5344CB8AC3E}">
        <p14:creationId xmlns:p14="http://schemas.microsoft.com/office/powerpoint/2010/main" val="1762778664"/>
      </p:ext>
    </p:extLst>
  </p:cSld>
  <p:clrMap bg1="lt1" tx1="dk1" bg2="lt2" tx2="dk2" accent1="accent1" accent2="accent2" accent3="accent3" accent4="accent4" accent5="accent5" accent6="accent6" hlink="hlink" folHlink="folHlink"/>
  <p:sldLayoutIdLst>
    <p:sldLayoutId id="2147483716" r:id="rId1"/>
    <p:sldLayoutId id="2147483717" r:id="rId2"/>
    <p:sldLayoutId id="2147483718" r:id="rId3"/>
    <p:sldLayoutId id="2147483719" r:id="rId4"/>
    <p:sldLayoutId id="2147483720" r:id="rId5"/>
    <p:sldLayoutId id="2147483721" r:id="rId6"/>
    <p:sldLayoutId id="2147483722" r:id="rId7"/>
    <p:sldLayoutId id="2147483723" r:id="rId8"/>
    <p:sldLayoutId id="2147483724" r:id="rId9"/>
    <p:sldLayoutId id="2147483725" r:id="rId10"/>
    <p:sldLayoutId id="2147483726" r:id="rId11"/>
    <p:sldLayoutId id="2147483727" r:id="rId12"/>
    <p:sldLayoutId id="2147483728" r:id="rId13"/>
    <p:sldLayoutId id="2147483729" r:id="rId14"/>
    <p:sldLayoutId id="2147483730" r:id="rId15"/>
    <p:sldLayoutId id="2147483731" r:id="rId16"/>
    <p:sldLayoutId id="2147483732" r:id="rId17"/>
    <p:sldLayoutId id="2147483733" r:id="rId18"/>
    <p:sldLayoutId id="2147483734" r:id="rId19"/>
    <p:sldLayoutId id="2147483735" r:id="rId20"/>
    <p:sldLayoutId id="2147483736" r:id="rId21"/>
    <p:sldLayoutId id="2147483737" r:id="rId22"/>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1" orient="horz" pos="255" userDrawn="1">
          <p15:clr>
            <a:srgbClr val="F26B43"/>
          </p15:clr>
        </p15:guide>
        <p15:guide id="2" pos="7423" userDrawn="1">
          <p15:clr>
            <a:srgbClr val="F26B43"/>
          </p15:clr>
        </p15:guide>
        <p15:guide id="3" pos="257" userDrawn="1">
          <p15:clr>
            <a:srgbClr val="F26B43"/>
          </p15:clr>
        </p15:guide>
        <p15:guide id="4" orient="horz" pos="4065" userDrawn="1">
          <p15:clr>
            <a:srgbClr val="F26B43"/>
          </p15:clr>
        </p15:guide>
        <p15:guide id="5" orient="horz" pos="799" userDrawn="1">
          <p15:clr>
            <a:srgbClr val="F26B43"/>
          </p15:clr>
        </p15:guide>
        <p15:guide id="6" orient="horz" pos="890" userDrawn="1">
          <p15:clr>
            <a:srgbClr val="F26B43"/>
          </p15:clr>
        </p15:guide>
        <p15:guide id="7" pos="3840" userDrawn="1">
          <p15:clr>
            <a:srgbClr val="F26B43"/>
          </p15:clr>
        </p15:guide>
        <p15:guide id="8" pos="3749" userDrawn="1">
          <p15:clr>
            <a:srgbClr val="F26B43"/>
          </p15:clr>
        </p15:guide>
        <p15:guide id="9" pos="3931" userDrawn="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6" name="Rectangle 15"/>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raphic 4">
            <a:extLst>
              <a:ext uri="{FF2B5EF4-FFF2-40B4-BE49-F238E27FC236}">
                <a16:creationId xmlns:a16="http://schemas.microsoft.com/office/drawing/2014/main" xmlns="" id="{25EEA1D4-3AF7-42D7-AE97-AE404AECFAEB}"/>
              </a:ext>
            </a:extLst>
          </p:cNvPr>
          <p:cNvPicPr>
            <a:picLocks noChangeAspect="1"/>
          </p:cNvPicPr>
          <p:nvPr/>
        </p:nvPicPr>
        <p:blipFill rotWithShape="1">
          <a:blip r:embed="rId18">
            <a:extLst>
              <a:ext uri="{96DAC541-7B7A-43D3-8B79-37D633B846F1}">
                <asvg:svgBlip xmlns:asvg="http://schemas.microsoft.com/office/drawing/2016/SVG/main" xmlns="" r:embed="rId19"/>
              </a:ext>
            </a:extLst>
          </a:blip>
          <a:srcRect l="81836" t="-4713" b="16530"/>
          <a:stretch/>
        </p:blipFill>
        <p:spPr>
          <a:xfrm>
            <a:off x="8660846" y="188640"/>
            <a:ext cx="318267" cy="459624"/>
          </a:xfrm>
          <a:prstGeom prst="rect">
            <a:avLst/>
          </a:prstGeom>
        </p:spPr>
      </p:pic>
      <p:sp>
        <p:nvSpPr>
          <p:cNvPr id="14" name="Title Placeholder 1">
            <a:extLst>
              <a:ext uri="{FF2B5EF4-FFF2-40B4-BE49-F238E27FC236}">
                <a16:creationId xmlns:a16="http://schemas.microsoft.com/office/drawing/2014/main" xmlns="" id="{F2EB016D-CF9A-4584-982E-40465F70132F}"/>
              </a:ext>
            </a:extLst>
          </p:cNvPr>
          <p:cNvSpPr>
            <a:spLocks noGrp="1"/>
          </p:cNvSpPr>
          <p:nvPr>
            <p:ph type="title"/>
          </p:nvPr>
        </p:nvSpPr>
        <p:spPr>
          <a:xfrm>
            <a:off x="305993" y="404815"/>
            <a:ext cx="8262453" cy="863601"/>
          </a:xfrm>
          <a:prstGeom prst="rect">
            <a:avLst/>
          </a:prstGeom>
        </p:spPr>
        <p:txBody>
          <a:bodyPr vert="horz" lIns="0" tIns="0" rIns="0" bIns="0" rtlCol="0" anchor="t">
            <a:normAutofit/>
          </a:bodyPr>
          <a:lstStyle/>
          <a:p>
            <a:pPr lvl="0">
              <a:lnSpc>
                <a:spcPts val="3000"/>
              </a:lnSpc>
            </a:pPr>
            <a:r>
              <a:rPr lang="en-US" smtClean="0"/>
              <a:t>Click to edit Master title style</a:t>
            </a:r>
            <a:endParaRPr lang="pt-PT" dirty="0"/>
          </a:p>
        </p:txBody>
      </p:sp>
      <p:sp>
        <p:nvSpPr>
          <p:cNvPr id="15" name="Text Placeholder 2">
            <a:extLst>
              <a:ext uri="{FF2B5EF4-FFF2-40B4-BE49-F238E27FC236}">
                <a16:creationId xmlns:a16="http://schemas.microsoft.com/office/drawing/2014/main" xmlns="" id="{AF310831-D03E-404B-934F-73B268225B7E}"/>
              </a:ext>
            </a:extLst>
          </p:cNvPr>
          <p:cNvSpPr>
            <a:spLocks noGrp="1"/>
          </p:cNvSpPr>
          <p:nvPr>
            <p:ph type="body" idx="1"/>
          </p:nvPr>
        </p:nvSpPr>
        <p:spPr>
          <a:xfrm>
            <a:off x="309803" y="1412879"/>
            <a:ext cx="8528209"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6" name="Rectangle 5"/>
          <p:cNvSpPr/>
          <p:nvPr/>
        </p:nvSpPr>
        <p:spPr>
          <a:xfrm>
            <a:off x="9372604" y="1590548"/>
            <a:ext cx="446303"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Capgemini Blue</a:t>
            </a:r>
          </a:p>
          <a:p>
            <a:pPr marL="171450"/>
            <a:r>
              <a:rPr lang="en-US" sz="600" dirty="0"/>
              <a:t>R 0</a:t>
            </a:r>
          </a:p>
          <a:p>
            <a:pPr marL="171450"/>
            <a:r>
              <a:rPr lang="en-US" sz="600" dirty="0"/>
              <a:t>G 112</a:t>
            </a:r>
          </a:p>
          <a:p>
            <a:pPr marL="171450"/>
            <a:r>
              <a:rPr lang="en-US" sz="600" dirty="0"/>
              <a:t>B 173</a:t>
            </a:r>
          </a:p>
        </p:txBody>
      </p:sp>
      <p:sp>
        <p:nvSpPr>
          <p:cNvPr id="7" name="Rectangle 6"/>
          <p:cNvSpPr/>
          <p:nvPr/>
        </p:nvSpPr>
        <p:spPr>
          <a:xfrm>
            <a:off x="9818906" y="1590548"/>
            <a:ext cx="446303"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Vibrant</a:t>
            </a:r>
            <a:br>
              <a:rPr lang="en-US" sz="600" b="1" dirty="0"/>
            </a:br>
            <a:r>
              <a:rPr lang="en-US" sz="600" b="1" dirty="0"/>
              <a:t>Blue</a:t>
            </a:r>
          </a:p>
          <a:p>
            <a:pPr marL="171450"/>
            <a:r>
              <a:rPr lang="en-US" sz="600" dirty="0"/>
              <a:t>R 18</a:t>
            </a:r>
          </a:p>
          <a:p>
            <a:pPr marL="171450"/>
            <a:r>
              <a:rPr lang="en-US" sz="600" dirty="0"/>
              <a:t>G 171</a:t>
            </a:r>
          </a:p>
          <a:p>
            <a:pPr marL="171450"/>
            <a:r>
              <a:rPr lang="en-US" sz="600" dirty="0"/>
              <a:t>B 219</a:t>
            </a:r>
          </a:p>
        </p:txBody>
      </p:sp>
      <p:sp>
        <p:nvSpPr>
          <p:cNvPr id="8" name="Rectangle 7"/>
          <p:cNvSpPr/>
          <p:nvPr/>
        </p:nvSpPr>
        <p:spPr>
          <a:xfrm>
            <a:off x="10265209" y="1590548"/>
            <a:ext cx="446303"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Deep</a:t>
            </a:r>
            <a:br>
              <a:rPr lang="en-US" sz="600" b="1" dirty="0"/>
            </a:br>
            <a:r>
              <a:rPr lang="en-US" sz="600" b="1" dirty="0"/>
              <a:t>Purple</a:t>
            </a:r>
          </a:p>
          <a:p>
            <a:pPr marL="171450"/>
            <a:r>
              <a:rPr lang="en-US" sz="600" dirty="0"/>
              <a:t>R 43</a:t>
            </a:r>
          </a:p>
          <a:p>
            <a:pPr marL="171450"/>
            <a:r>
              <a:rPr lang="en-US" sz="600" dirty="0"/>
              <a:t>G 10</a:t>
            </a:r>
          </a:p>
          <a:p>
            <a:pPr marL="171450"/>
            <a:r>
              <a:rPr lang="en-US" sz="600" dirty="0"/>
              <a:t>B 61</a:t>
            </a:r>
          </a:p>
        </p:txBody>
      </p:sp>
      <p:sp>
        <p:nvSpPr>
          <p:cNvPr id="9" name="Rectangle 8"/>
          <p:cNvSpPr/>
          <p:nvPr/>
        </p:nvSpPr>
        <p:spPr>
          <a:xfrm>
            <a:off x="10711511" y="1590548"/>
            <a:ext cx="446303"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Tech</a:t>
            </a:r>
            <a:br>
              <a:rPr lang="en-US" sz="600" b="1" dirty="0"/>
            </a:br>
            <a:r>
              <a:rPr lang="en-US" sz="600" b="1" dirty="0"/>
              <a:t>Red</a:t>
            </a:r>
          </a:p>
          <a:p>
            <a:pPr marL="171450"/>
            <a:r>
              <a:rPr lang="en-US" sz="600" dirty="0"/>
              <a:t>R 255</a:t>
            </a:r>
          </a:p>
          <a:p>
            <a:pPr marL="171450"/>
            <a:r>
              <a:rPr lang="en-US" sz="600" dirty="0"/>
              <a:t>G 48</a:t>
            </a:r>
          </a:p>
          <a:p>
            <a:pPr marL="171450"/>
            <a:r>
              <a:rPr lang="en-US" sz="600" dirty="0"/>
              <a:t>B 76</a:t>
            </a:r>
          </a:p>
        </p:txBody>
      </p:sp>
      <p:sp>
        <p:nvSpPr>
          <p:cNvPr id="10" name="Rectangle 9"/>
          <p:cNvSpPr/>
          <p:nvPr/>
        </p:nvSpPr>
        <p:spPr>
          <a:xfrm>
            <a:off x="11157814" y="1590548"/>
            <a:ext cx="446303"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Zest</a:t>
            </a:r>
            <a:br>
              <a:rPr lang="en-US" sz="600" b="1" dirty="0"/>
            </a:br>
            <a:r>
              <a:rPr lang="en-US" sz="600" b="1" dirty="0"/>
              <a:t>Green</a:t>
            </a:r>
          </a:p>
          <a:p>
            <a:pPr marL="171450"/>
            <a:r>
              <a:rPr lang="en-US" sz="600" dirty="0"/>
              <a:t>R 149</a:t>
            </a:r>
          </a:p>
          <a:p>
            <a:pPr marL="171450"/>
            <a:r>
              <a:rPr lang="en-US" sz="600" dirty="0"/>
              <a:t>G 230</a:t>
            </a:r>
          </a:p>
          <a:p>
            <a:pPr marL="171450"/>
            <a:r>
              <a:rPr lang="en-US" sz="600" dirty="0"/>
              <a:t>B 22</a:t>
            </a:r>
          </a:p>
        </p:txBody>
      </p:sp>
      <p:sp>
        <p:nvSpPr>
          <p:cNvPr id="11" name="Rectangle 10"/>
          <p:cNvSpPr/>
          <p:nvPr/>
        </p:nvSpPr>
        <p:spPr>
          <a:xfrm>
            <a:off x="9372604" y="2468614"/>
            <a:ext cx="446303"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Capgemini Blue</a:t>
            </a:r>
            <a:r>
              <a:rPr lang="en-US" sz="600" dirty="0"/>
              <a:t> (-50%)</a:t>
            </a:r>
          </a:p>
          <a:p>
            <a:pPr marL="171450"/>
            <a:r>
              <a:rPr lang="en-US" sz="600" dirty="0"/>
              <a:t>R 128</a:t>
            </a:r>
          </a:p>
          <a:p>
            <a:pPr marL="171450"/>
            <a:r>
              <a:rPr lang="en-US" sz="600" dirty="0"/>
              <a:t>G 184</a:t>
            </a:r>
          </a:p>
          <a:p>
            <a:pPr marL="171450"/>
            <a:r>
              <a:rPr lang="en-US" sz="600" dirty="0"/>
              <a:t>B 214</a:t>
            </a:r>
          </a:p>
        </p:txBody>
      </p:sp>
      <p:sp>
        <p:nvSpPr>
          <p:cNvPr id="12" name="Rectangle 11"/>
          <p:cNvSpPr/>
          <p:nvPr/>
        </p:nvSpPr>
        <p:spPr>
          <a:xfrm>
            <a:off x="9818906" y="2468614"/>
            <a:ext cx="446303"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Vibrant</a:t>
            </a:r>
            <a:br>
              <a:rPr lang="en-US" sz="600" b="1" dirty="0"/>
            </a:br>
            <a:r>
              <a:rPr lang="en-US" sz="600" b="1" dirty="0"/>
              <a:t>Blue</a:t>
            </a:r>
            <a:r>
              <a:rPr lang="en-US" sz="600" dirty="0"/>
              <a:t> (-50%)</a:t>
            </a:r>
          </a:p>
          <a:p>
            <a:pPr marL="171450"/>
            <a:r>
              <a:rPr lang="en-US" sz="600" dirty="0"/>
              <a:t>R 136</a:t>
            </a:r>
          </a:p>
          <a:p>
            <a:pPr marL="171450"/>
            <a:r>
              <a:rPr lang="en-US" sz="600" dirty="0"/>
              <a:t>G 213</a:t>
            </a:r>
          </a:p>
          <a:p>
            <a:pPr marL="171450"/>
            <a:r>
              <a:rPr lang="en-US" sz="600" dirty="0"/>
              <a:t>B 237</a:t>
            </a:r>
          </a:p>
        </p:txBody>
      </p:sp>
      <p:sp>
        <p:nvSpPr>
          <p:cNvPr id="17" name="Rectangle 16"/>
          <p:cNvSpPr/>
          <p:nvPr/>
        </p:nvSpPr>
        <p:spPr>
          <a:xfrm>
            <a:off x="10265209" y="2468614"/>
            <a:ext cx="446303"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Purple</a:t>
            </a:r>
          </a:p>
          <a:p>
            <a:pPr marL="171450"/>
            <a:r>
              <a:rPr lang="en-US" sz="600" dirty="0"/>
              <a:t>R 109</a:t>
            </a:r>
          </a:p>
          <a:p>
            <a:pPr marL="171450"/>
            <a:r>
              <a:rPr lang="en-US" sz="600" dirty="0"/>
              <a:t>G 100</a:t>
            </a:r>
          </a:p>
          <a:p>
            <a:pPr marL="171450"/>
            <a:r>
              <a:rPr lang="en-US" sz="600" dirty="0"/>
              <a:t>B 204</a:t>
            </a:r>
          </a:p>
        </p:txBody>
      </p:sp>
      <p:sp>
        <p:nvSpPr>
          <p:cNvPr id="18" name="Rectangle 17"/>
          <p:cNvSpPr/>
          <p:nvPr/>
        </p:nvSpPr>
        <p:spPr>
          <a:xfrm>
            <a:off x="10711511" y="2468614"/>
            <a:ext cx="446303"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Orange</a:t>
            </a:r>
          </a:p>
          <a:p>
            <a:pPr marL="171450"/>
            <a:r>
              <a:rPr lang="en-US" sz="600" dirty="0"/>
              <a:t>R 255</a:t>
            </a:r>
          </a:p>
          <a:p>
            <a:pPr marL="171450"/>
            <a:r>
              <a:rPr lang="en-US" sz="600" dirty="0"/>
              <a:t>G 99</a:t>
            </a:r>
          </a:p>
          <a:p>
            <a:pPr marL="171450"/>
            <a:r>
              <a:rPr lang="en-US" sz="600" dirty="0"/>
              <a:t>B 39</a:t>
            </a:r>
          </a:p>
        </p:txBody>
      </p:sp>
      <p:sp>
        <p:nvSpPr>
          <p:cNvPr id="19" name="Rectangle 18"/>
          <p:cNvSpPr/>
          <p:nvPr/>
        </p:nvSpPr>
        <p:spPr>
          <a:xfrm>
            <a:off x="11157814" y="2468614"/>
            <a:ext cx="446303"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Green</a:t>
            </a:r>
          </a:p>
          <a:p>
            <a:pPr marL="171450"/>
            <a:r>
              <a:rPr lang="en-US" sz="600" dirty="0"/>
              <a:t>R 200</a:t>
            </a:r>
          </a:p>
          <a:p>
            <a:pPr marL="171450"/>
            <a:r>
              <a:rPr lang="en-US" sz="600" dirty="0"/>
              <a:t>G 255</a:t>
            </a:r>
          </a:p>
          <a:p>
            <a:pPr marL="171450"/>
            <a:r>
              <a:rPr lang="en-US" sz="600" dirty="0"/>
              <a:t>B 22</a:t>
            </a:r>
          </a:p>
        </p:txBody>
      </p:sp>
      <p:sp>
        <p:nvSpPr>
          <p:cNvPr id="20" name="Rectangle 19"/>
          <p:cNvSpPr/>
          <p:nvPr/>
        </p:nvSpPr>
        <p:spPr>
          <a:xfrm>
            <a:off x="10265209" y="3089937"/>
            <a:ext cx="446303"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Purple</a:t>
            </a:r>
          </a:p>
          <a:p>
            <a:pPr marL="171450"/>
            <a:r>
              <a:rPr lang="en-US" sz="600" dirty="0"/>
              <a:t>R 126</a:t>
            </a:r>
          </a:p>
          <a:p>
            <a:pPr marL="171450"/>
            <a:r>
              <a:rPr lang="en-US" sz="600" dirty="0"/>
              <a:t>G 57</a:t>
            </a:r>
          </a:p>
          <a:p>
            <a:pPr marL="171450"/>
            <a:r>
              <a:rPr lang="en-US" sz="600" dirty="0"/>
              <a:t>B 186</a:t>
            </a:r>
          </a:p>
        </p:txBody>
      </p:sp>
      <p:sp>
        <p:nvSpPr>
          <p:cNvPr id="21" name="Rectangle 20"/>
          <p:cNvSpPr/>
          <p:nvPr/>
        </p:nvSpPr>
        <p:spPr>
          <a:xfrm>
            <a:off x="11157814" y="3089937"/>
            <a:ext cx="446303"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Green</a:t>
            </a:r>
          </a:p>
          <a:p>
            <a:pPr marL="171450"/>
            <a:r>
              <a:rPr lang="en-US" sz="600" dirty="0"/>
              <a:t>R 0</a:t>
            </a:r>
          </a:p>
          <a:p>
            <a:pPr marL="171450"/>
            <a:r>
              <a:rPr lang="en-US" sz="600" dirty="0"/>
              <a:t>G 195</a:t>
            </a:r>
          </a:p>
          <a:p>
            <a:pPr marL="171450"/>
            <a:r>
              <a:rPr lang="en-US" sz="600" dirty="0"/>
              <a:t>B 123</a:t>
            </a:r>
          </a:p>
        </p:txBody>
      </p:sp>
      <p:sp>
        <p:nvSpPr>
          <p:cNvPr id="22" name="Rectangle 21"/>
          <p:cNvSpPr/>
          <p:nvPr/>
        </p:nvSpPr>
        <p:spPr>
          <a:xfrm>
            <a:off x="11157814" y="4948924"/>
            <a:ext cx="446303"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Green</a:t>
            </a:r>
          </a:p>
          <a:p>
            <a:pPr marL="171450"/>
            <a:r>
              <a:rPr lang="en-US" sz="600" dirty="0"/>
              <a:t>R 21</a:t>
            </a:r>
          </a:p>
          <a:p>
            <a:pPr marL="171450"/>
            <a:r>
              <a:rPr lang="en-US" sz="600" dirty="0"/>
              <a:t>G 99</a:t>
            </a:r>
          </a:p>
          <a:p>
            <a:pPr marL="171450"/>
            <a:r>
              <a:rPr lang="en-US" sz="600" dirty="0"/>
              <a:t>B 107</a:t>
            </a:r>
          </a:p>
        </p:txBody>
      </p:sp>
      <p:sp>
        <p:nvSpPr>
          <p:cNvPr id="23" name="Rectangle 22"/>
          <p:cNvSpPr/>
          <p:nvPr/>
        </p:nvSpPr>
        <p:spPr>
          <a:xfrm>
            <a:off x="11157814" y="4330092"/>
            <a:ext cx="446303"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Aqua</a:t>
            </a:r>
          </a:p>
          <a:p>
            <a:pPr marL="171450"/>
            <a:r>
              <a:rPr lang="en-US" sz="600" dirty="0"/>
              <a:t>R 15</a:t>
            </a:r>
          </a:p>
          <a:p>
            <a:pPr marL="171450"/>
            <a:r>
              <a:rPr lang="en-US" sz="600" dirty="0"/>
              <a:t>G 153</a:t>
            </a:r>
          </a:p>
          <a:p>
            <a:pPr marL="171450"/>
            <a:r>
              <a:rPr lang="en-US" sz="600" dirty="0"/>
              <a:t>B 156</a:t>
            </a:r>
          </a:p>
        </p:txBody>
      </p:sp>
      <p:sp>
        <p:nvSpPr>
          <p:cNvPr id="24" name="Rectangle 23"/>
          <p:cNvSpPr/>
          <p:nvPr/>
        </p:nvSpPr>
        <p:spPr>
          <a:xfrm>
            <a:off x="11157814" y="3711255"/>
            <a:ext cx="446303"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Aqua</a:t>
            </a:r>
          </a:p>
          <a:p>
            <a:pPr marL="171450"/>
            <a:r>
              <a:rPr lang="en-US" sz="600" dirty="0"/>
              <a:t>R 1</a:t>
            </a:r>
          </a:p>
          <a:p>
            <a:pPr marL="171450"/>
            <a:r>
              <a:rPr lang="en-US" sz="600" dirty="0"/>
              <a:t>G 209</a:t>
            </a:r>
          </a:p>
          <a:p>
            <a:pPr marL="171450"/>
            <a:r>
              <a:rPr lang="en-US" sz="600" dirty="0"/>
              <a:t>B 208</a:t>
            </a:r>
          </a:p>
        </p:txBody>
      </p:sp>
      <p:sp>
        <p:nvSpPr>
          <p:cNvPr id="25" name="Rectangle 24"/>
          <p:cNvSpPr/>
          <p:nvPr/>
        </p:nvSpPr>
        <p:spPr>
          <a:xfrm>
            <a:off x="10711511" y="3089937"/>
            <a:ext cx="446303"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Peach</a:t>
            </a:r>
          </a:p>
          <a:p>
            <a:pPr marL="171450"/>
            <a:r>
              <a:rPr lang="en-US" sz="600" dirty="0"/>
              <a:t>R 255</a:t>
            </a:r>
          </a:p>
          <a:p>
            <a:pPr marL="171450"/>
            <a:r>
              <a:rPr lang="en-US" sz="600" dirty="0"/>
              <a:t>G 126</a:t>
            </a:r>
          </a:p>
          <a:p>
            <a:pPr marL="171450"/>
            <a:r>
              <a:rPr lang="en-US" sz="600" dirty="0"/>
              <a:t>B 131</a:t>
            </a:r>
          </a:p>
        </p:txBody>
      </p:sp>
      <p:sp>
        <p:nvSpPr>
          <p:cNvPr id="26" name="Rectangle 25"/>
          <p:cNvSpPr/>
          <p:nvPr/>
        </p:nvSpPr>
        <p:spPr>
          <a:xfrm>
            <a:off x="10711511" y="3711255"/>
            <a:ext cx="446303"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Light</a:t>
            </a:r>
            <a:br>
              <a:rPr lang="en-US" sz="600" b="1" dirty="0"/>
            </a:br>
            <a:r>
              <a:rPr lang="en-US" sz="600" b="1" dirty="0"/>
              <a:t>Claret</a:t>
            </a:r>
          </a:p>
          <a:p>
            <a:pPr marL="171450"/>
            <a:r>
              <a:rPr lang="en-US" sz="600" dirty="0"/>
              <a:t>R 203</a:t>
            </a:r>
          </a:p>
          <a:p>
            <a:pPr marL="171450"/>
            <a:r>
              <a:rPr lang="en-US" sz="600" dirty="0"/>
              <a:t>G 41</a:t>
            </a:r>
          </a:p>
          <a:p>
            <a:pPr marL="171450"/>
            <a:r>
              <a:rPr lang="en-US" sz="600" dirty="0"/>
              <a:t>B 128</a:t>
            </a:r>
          </a:p>
        </p:txBody>
      </p:sp>
      <p:sp>
        <p:nvSpPr>
          <p:cNvPr id="27" name="Rectangle 26"/>
          <p:cNvSpPr/>
          <p:nvPr/>
        </p:nvSpPr>
        <p:spPr>
          <a:xfrm>
            <a:off x="10711511" y="4330092"/>
            <a:ext cx="446303"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Claret</a:t>
            </a:r>
          </a:p>
          <a:p>
            <a:pPr marL="171450"/>
            <a:r>
              <a:rPr lang="en-US" sz="600" dirty="0"/>
              <a:t>R 134</a:t>
            </a:r>
          </a:p>
          <a:p>
            <a:pPr marL="171450"/>
            <a:r>
              <a:rPr lang="en-US" sz="600" dirty="0"/>
              <a:t>G 8</a:t>
            </a:r>
          </a:p>
          <a:p>
            <a:pPr marL="171450"/>
            <a:r>
              <a:rPr lang="en-US" sz="600" dirty="0"/>
              <a:t>B 100</a:t>
            </a:r>
          </a:p>
        </p:txBody>
      </p:sp>
      <p:sp>
        <p:nvSpPr>
          <p:cNvPr id="28" name="Rectangle 27"/>
          <p:cNvSpPr/>
          <p:nvPr/>
        </p:nvSpPr>
        <p:spPr>
          <a:xfrm>
            <a:off x="9372604" y="1405970"/>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Primary</a:t>
            </a:r>
          </a:p>
        </p:txBody>
      </p:sp>
      <p:sp>
        <p:nvSpPr>
          <p:cNvPr id="29" name="Rectangle 28"/>
          <p:cNvSpPr/>
          <p:nvPr/>
        </p:nvSpPr>
        <p:spPr>
          <a:xfrm>
            <a:off x="9372601" y="2285400"/>
            <a:ext cx="843180"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Infographic</a:t>
            </a:r>
          </a:p>
        </p:txBody>
      </p:sp>
      <p:sp>
        <p:nvSpPr>
          <p:cNvPr id="30" name="Rectangle 29"/>
          <p:cNvSpPr/>
          <p:nvPr/>
        </p:nvSpPr>
        <p:spPr>
          <a:xfrm>
            <a:off x="10265209" y="1405970"/>
            <a:ext cx="75341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Secondary</a:t>
            </a:r>
          </a:p>
        </p:txBody>
      </p:sp>
      <p:sp>
        <p:nvSpPr>
          <p:cNvPr id="31" name="Rectangle 30"/>
          <p:cNvSpPr/>
          <p:nvPr/>
        </p:nvSpPr>
        <p:spPr>
          <a:xfrm>
            <a:off x="10265209" y="3711255"/>
            <a:ext cx="446303"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Purple</a:t>
            </a:r>
          </a:p>
          <a:p>
            <a:pPr marL="171450"/>
            <a:r>
              <a:rPr lang="en-US" sz="600" dirty="0"/>
              <a:t>R 71</a:t>
            </a:r>
          </a:p>
          <a:p>
            <a:pPr marL="171450"/>
            <a:r>
              <a:rPr lang="en-US" sz="600" dirty="0"/>
              <a:t>G 1</a:t>
            </a:r>
          </a:p>
          <a:p>
            <a:pPr marL="171450"/>
            <a:r>
              <a:rPr lang="en-US" sz="600" dirty="0"/>
              <a:t>B 167</a:t>
            </a:r>
          </a:p>
        </p:txBody>
      </p:sp>
    </p:spTree>
    <p:extLst>
      <p:ext uri="{BB962C8B-B14F-4D97-AF65-F5344CB8AC3E}">
        <p14:creationId xmlns:p14="http://schemas.microsoft.com/office/powerpoint/2010/main" val="321207809"/>
      </p:ext>
    </p:extLst>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 id="2147483750" r:id="rId12"/>
    <p:sldLayoutId id="2147483751" r:id="rId13"/>
    <p:sldLayoutId id="2147483752" r:id="rId14"/>
    <p:sldLayoutId id="2147483753" r:id="rId15"/>
    <p:sldLayoutId id="2147483754" r:id="rId16"/>
  </p:sldLayoutIdLst>
  <p:txStyles>
    <p:titleStyle>
      <a:lvl1pPr algn="l" defTabSz="914400" rtl="0" eaLnBrk="1" latinLnBrk="0" hangingPunct="1">
        <a:lnSpc>
          <a:spcPct val="90000"/>
        </a:lnSpc>
        <a:spcBef>
          <a:spcPct val="0"/>
        </a:spcBef>
        <a:buNone/>
        <a:defRPr sz="2600" kern="1200">
          <a:solidFill>
            <a:schemeClr val="tx2"/>
          </a:solidFill>
          <a:latin typeface="+mj-lt"/>
          <a:ea typeface="+mj-ea"/>
          <a:cs typeface="+mj-cs"/>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1775" indent="-228600" algn="l" defTabSz="914400" rtl="0" eaLnBrk="1" latinLnBrk="0" hangingPunct="1">
        <a:lnSpc>
          <a:spcPts val="18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63550" indent="-231775"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82625" indent="-219075" algn="l" defTabSz="914400" rtl="0" eaLnBrk="1" latinLnBrk="0" hangingPunct="1">
        <a:lnSpc>
          <a:spcPts val="14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1" orient="horz" pos="255" userDrawn="1">
          <p15:clr>
            <a:srgbClr val="F26B43"/>
          </p15:clr>
        </p15:guide>
        <p15:guide id="2" pos="257" userDrawn="1">
          <p15:clr>
            <a:srgbClr val="F26B43"/>
          </p15:clr>
        </p15:guide>
        <p15:guide id="3" pos="7423" userDrawn="1">
          <p15:clr>
            <a:srgbClr val="F26B43"/>
          </p15:clr>
        </p15:guide>
        <p15:guide id="4" orient="horz" pos="4065" userDrawn="1">
          <p15:clr>
            <a:srgbClr val="F26B43"/>
          </p15:clr>
        </p15:guide>
        <p15:guide id="5" orient="horz" pos="799" userDrawn="1">
          <p15:clr>
            <a:srgbClr val="F26B43"/>
          </p15:clr>
        </p15:guide>
        <p15:guide id="6" orient="horz" pos="890" userDrawn="1">
          <p15:clr>
            <a:srgbClr val="F26B43"/>
          </p15:clr>
        </p15:guide>
        <p15:guide id="7" pos="3840" userDrawn="1">
          <p15:clr>
            <a:srgbClr val="F26B43"/>
          </p15:clr>
        </p15:guide>
        <p15:guide id="8" pos="3749" userDrawn="1">
          <p15:clr>
            <a:srgbClr val="F26B43"/>
          </p15:clr>
        </p15:guide>
        <p15:guide id="9" pos="3931"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0.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0.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0.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0.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0.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0.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0.xml"/></Relationships>
</file>

<file path=ppt/slides/_rels/slide23.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23.xml"/><Relationship Id="rId1" Type="http://schemas.openxmlformats.org/officeDocument/2006/relationships/slideLayout" Target="../slideLayouts/slideLayout40.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0.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0.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0.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0.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0.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0.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0.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0.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0.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0.xml"/></Relationships>
</file>

<file path=ppt/slides/_rels/slide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xml"/><Relationship Id="rId1" Type="http://schemas.openxmlformats.org/officeDocument/2006/relationships/slideLayout" Target="../slideLayouts/slideLayout4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0.xml"/></Relationships>
</file>

<file path=ppt/slides/_rels/slide8.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8.xml"/><Relationship Id="rId1" Type="http://schemas.openxmlformats.org/officeDocument/2006/relationships/slideLayout" Target="../slideLayouts/slideLayout4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ctrTitle"/>
          </p:nvPr>
        </p:nvSpPr>
        <p:spPr/>
        <p:txBody>
          <a:bodyPr>
            <a:noAutofit/>
          </a:bodyPr>
          <a:lstStyle/>
          <a:p>
            <a:r>
              <a:rPr lang="en-US" sz="4400" dirty="0">
                <a:latin typeface="Candara" pitchFamily="34" charset="0"/>
                <a:ea typeface="ＭＳ Ｐゴシック" pitchFamily="34" charset="-128"/>
              </a:rPr>
              <a:t>Core Java 8 </a:t>
            </a:r>
            <a:r>
              <a:rPr lang="en-US" sz="4400" dirty="0" smtClean="0">
                <a:latin typeface="Candara" pitchFamily="34" charset="0"/>
                <a:ea typeface="ＭＳ Ｐゴシック" pitchFamily="34" charset="-128"/>
              </a:rPr>
              <a:t> </a:t>
            </a:r>
            <a:r>
              <a:rPr lang="en-US" sz="4400" dirty="0">
                <a:latin typeface="Candara" pitchFamily="34" charset="0"/>
                <a:ea typeface="ＭＳ Ｐゴシック" pitchFamily="34" charset="-128"/>
              </a:rPr>
              <a:t>and Development Tools</a:t>
            </a:r>
          </a:p>
        </p:txBody>
      </p:sp>
      <p:sp>
        <p:nvSpPr>
          <p:cNvPr id="12" name="Subtitle 11"/>
          <p:cNvSpPr>
            <a:spLocks noGrp="1"/>
          </p:cNvSpPr>
          <p:nvPr>
            <p:ph type="subTitle" idx="1"/>
          </p:nvPr>
        </p:nvSpPr>
        <p:spPr/>
        <p:txBody>
          <a:bodyPr>
            <a:normAutofit/>
          </a:bodyPr>
          <a:lstStyle/>
          <a:p>
            <a:pPr algn="l"/>
            <a:r>
              <a:rPr lang="en-US" sz="2000" dirty="0" smtClean="0">
                <a:solidFill>
                  <a:schemeClr val="tx1"/>
                </a:solidFill>
                <a:latin typeface="Candara" pitchFamily="34" charset="0"/>
                <a:ea typeface="ＭＳ Ｐゴシック" pitchFamily="34" charset="-128"/>
              </a:rPr>
              <a:t>Lesson 04 : Classes and Objects</a:t>
            </a:r>
            <a:endParaRPr lang="en-US" sz="2000" dirty="0">
              <a:solidFill>
                <a:schemeClr val="tx1"/>
              </a:solidFill>
              <a:latin typeface="Candara" pitchFamily="34" charset="0"/>
              <a:ea typeface="ＭＳ Ｐゴシック" pitchFamily="34" charset="-128"/>
            </a:endParaRPr>
          </a:p>
        </p:txBody>
      </p:sp>
    </p:spTree>
    <p:extLst>
      <p:ext uri="{BB962C8B-B14F-4D97-AF65-F5344CB8AC3E}">
        <p14:creationId xmlns:p14="http://schemas.microsoft.com/office/powerpoint/2010/main" val="427074871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412750"/>
            <a:ext cx="8531225" cy="855663"/>
          </a:xfrm>
        </p:spPr>
        <p:txBody>
          <a:bodyPr>
            <a:normAutofit/>
          </a:bodyPr>
          <a:lstStyle/>
          <a:p>
            <a:r>
              <a:rPr lang="en-US" sz="2000" dirty="0"/>
              <a:t>4.2: Packages </a:t>
            </a:r>
            <a:br>
              <a:rPr lang="en-US" sz="2000" dirty="0"/>
            </a:br>
            <a:r>
              <a:rPr lang="en-US" sz="2000" dirty="0"/>
              <a:t>Using </a:t>
            </a:r>
            <a:r>
              <a:rPr lang="en-US" sz="2000" dirty="0" smtClean="0"/>
              <a:t>Packages</a:t>
            </a:r>
            <a:endParaRPr lang="en-US" sz="2000" dirty="0"/>
          </a:p>
        </p:txBody>
      </p:sp>
      <p:sp>
        <p:nvSpPr>
          <p:cNvPr id="271363" name="Rectangle 3"/>
          <p:cNvSpPr>
            <a:spLocks noGrp="1"/>
          </p:cNvSpPr>
          <p:nvPr>
            <p:ph idx="4294967295"/>
          </p:nvPr>
        </p:nvSpPr>
        <p:spPr>
          <a:xfrm>
            <a:off x="298450" y="1495425"/>
            <a:ext cx="8845550" cy="4643438"/>
          </a:xfrm>
          <a:ln>
            <a:solidFill>
              <a:schemeClr val="tx1"/>
            </a:solidFill>
          </a:ln>
        </p:spPr>
        <p:txBody>
          <a:bodyPr/>
          <a:lstStyle/>
          <a:p>
            <a:r>
              <a:rPr lang="en-US" dirty="0">
                <a:solidFill>
                  <a:schemeClr val="tx1"/>
                </a:solidFill>
              </a:rPr>
              <a:t>Use fully qualified name</a:t>
            </a:r>
            <a:r>
              <a:rPr lang="en-US" dirty="0" smtClean="0">
                <a:solidFill>
                  <a:schemeClr val="tx1"/>
                </a:solidFill>
              </a:rPr>
              <a:t>.</a:t>
            </a:r>
          </a:p>
          <a:p>
            <a:pPr>
              <a:buNone/>
            </a:pPr>
            <a:endParaRPr lang="en-US" dirty="0" smtClean="0">
              <a:solidFill>
                <a:schemeClr val="tx1"/>
              </a:solidFill>
            </a:endParaRPr>
          </a:p>
          <a:p>
            <a:pPr>
              <a:buNone/>
            </a:pPr>
            <a:endParaRPr lang="en-US" dirty="0">
              <a:solidFill>
                <a:schemeClr val="tx1"/>
              </a:solidFill>
            </a:endParaRPr>
          </a:p>
          <a:p>
            <a:r>
              <a:rPr lang="en-US" dirty="0">
                <a:solidFill>
                  <a:schemeClr val="tx1"/>
                </a:solidFill>
              </a:rPr>
              <a:t>You can use import to instruct Java where to look for things defined outside your program.</a:t>
            </a:r>
          </a:p>
          <a:p>
            <a:endParaRPr lang="en-US" dirty="0">
              <a:solidFill>
                <a:schemeClr val="tx1"/>
              </a:solidFill>
            </a:endParaRPr>
          </a:p>
          <a:p>
            <a:endParaRPr lang="en-US" dirty="0">
              <a:solidFill>
                <a:schemeClr val="tx1"/>
              </a:solidFill>
            </a:endParaRPr>
          </a:p>
          <a:p>
            <a:endParaRPr lang="en-US" dirty="0">
              <a:solidFill>
                <a:schemeClr val="tx1"/>
              </a:solidFill>
            </a:endParaRPr>
          </a:p>
          <a:p>
            <a:r>
              <a:rPr lang="en-US" dirty="0">
                <a:solidFill>
                  <a:schemeClr val="tx1"/>
                </a:solidFill>
              </a:rPr>
              <a:t>You can use </a:t>
            </a:r>
            <a:r>
              <a:rPr lang="en-US" sz="4000" b="0" baseline="-25000" dirty="0">
                <a:solidFill>
                  <a:schemeClr val="tx1"/>
                </a:solidFill>
              </a:rPr>
              <a:t>*</a:t>
            </a:r>
            <a:r>
              <a:rPr lang="en-US" sz="3200" baseline="-25000" dirty="0">
                <a:solidFill>
                  <a:schemeClr val="tx1"/>
                </a:solidFill>
              </a:rPr>
              <a:t> </a:t>
            </a:r>
            <a:r>
              <a:rPr lang="en-US" dirty="0">
                <a:solidFill>
                  <a:schemeClr val="tx1"/>
                </a:solidFill>
              </a:rPr>
              <a:t>to import all classes in package:</a:t>
            </a:r>
          </a:p>
        </p:txBody>
      </p:sp>
      <p:sp>
        <p:nvSpPr>
          <p:cNvPr id="271364" name="AutoShape 4"/>
          <p:cNvSpPr>
            <a:spLocks noChangeArrowheads="1"/>
          </p:cNvSpPr>
          <p:nvPr/>
        </p:nvSpPr>
        <p:spPr bwMode="auto">
          <a:xfrm>
            <a:off x="751110" y="1992081"/>
            <a:ext cx="6248400" cy="460824"/>
          </a:xfrm>
          <a:prstGeom prst="flowChartAlternateProcess">
            <a:avLst/>
          </a:prstGeom>
          <a:noFill/>
          <a:ln w="9525">
            <a:solidFill>
              <a:schemeClr val="tx1"/>
            </a:solidFill>
            <a:miter lim="800000"/>
            <a:headEnd/>
            <a:tailEnd/>
          </a:ln>
          <a:effectLst/>
        </p:spPr>
        <p:txBody>
          <a:bodyPr wrap="none" anchor="ctr"/>
          <a:lstStyle/>
          <a:p>
            <a:pPr algn="l">
              <a:lnSpc>
                <a:spcPts val="3000"/>
              </a:lnSpc>
              <a:buClr>
                <a:srgbClr val="A11133"/>
              </a:buClr>
              <a:buFont typeface="Wingdings" pitchFamily="2" charset="2"/>
              <a:buNone/>
            </a:pPr>
            <a:r>
              <a:rPr lang="en-US" sz="1600" dirty="0" err="1">
                <a:latin typeface="+mj-lt"/>
              </a:rPr>
              <a:t>java.util.Date</a:t>
            </a:r>
            <a:r>
              <a:rPr lang="en-US" sz="1600" dirty="0">
                <a:latin typeface="+mj-lt"/>
              </a:rPr>
              <a:t> = new </a:t>
            </a:r>
            <a:r>
              <a:rPr lang="en-US" sz="1600" dirty="0" err="1">
                <a:latin typeface="+mj-lt"/>
              </a:rPr>
              <a:t>java.util.Date</a:t>
            </a:r>
            <a:r>
              <a:rPr lang="en-US" sz="1600" dirty="0">
                <a:latin typeface="+mj-lt"/>
              </a:rPr>
              <a:t>();</a:t>
            </a:r>
          </a:p>
        </p:txBody>
      </p:sp>
      <p:sp>
        <p:nvSpPr>
          <p:cNvPr id="271365" name="AutoShape 5"/>
          <p:cNvSpPr>
            <a:spLocks noChangeArrowheads="1"/>
          </p:cNvSpPr>
          <p:nvPr/>
        </p:nvSpPr>
        <p:spPr bwMode="auto">
          <a:xfrm>
            <a:off x="751110" y="3337954"/>
            <a:ext cx="5370279" cy="914400"/>
          </a:xfrm>
          <a:prstGeom prst="flowChartAlternateProcess">
            <a:avLst/>
          </a:prstGeom>
          <a:noFill/>
          <a:ln w="9525">
            <a:solidFill>
              <a:schemeClr val="tx1"/>
            </a:solidFill>
            <a:miter lim="800000"/>
            <a:headEnd/>
            <a:tailEnd/>
          </a:ln>
          <a:effectLst/>
        </p:spPr>
        <p:txBody>
          <a:bodyPr wrap="none" anchor="ctr"/>
          <a:lstStyle/>
          <a:p>
            <a:pPr algn="l"/>
            <a:r>
              <a:rPr lang="en-US" sz="1600" dirty="0">
                <a:latin typeface="+mj-lt"/>
              </a:rPr>
              <a:t>import </a:t>
            </a:r>
            <a:r>
              <a:rPr lang="en-US" sz="1600" dirty="0" err="1">
                <a:latin typeface="+mj-lt"/>
              </a:rPr>
              <a:t>java.util.Scanner</a:t>
            </a:r>
            <a:r>
              <a:rPr lang="en-US" sz="1600" dirty="0">
                <a:latin typeface="+mj-lt"/>
              </a:rPr>
              <a:t>;</a:t>
            </a:r>
          </a:p>
          <a:p>
            <a:pPr algn="l"/>
            <a:r>
              <a:rPr lang="en-US" sz="1600" dirty="0">
                <a:latin typeface="+mj-lt"/>
              </a:rPr>
              <a:t>Scanner sc = new Scanner (</a:t>
            </a:r>
            <a:r>
              <a:rPr lang="en-US" sz="1600" dirty="0" err="1">
                <a:latin typeface="+mj-lt"/>
              </a:rPr>
              <a:t>System.in</a:t>
            </a:r>
            <a:r>
              <a:rPr lang="en-US" sz="2000" dirty="0">
                <a:latin typeface="+mj-lt"/>
              </a:rPr>
              <a:t>);</a:t>
            </a:r>
          </a:p>
        </p:txBody>
      </p:sp>
      <p:sp>
        <p:nvSpPr>
          <p:cNvPr id="271366" name="AutoShape 6"/>
          <p:cNvSpPr>
            <a:spLocks noChangeArrowheads="1"/>
          </p:cNvSpPr>
          <p:nvPr/>
        </p:nvSpPr>
        <p:spPr bwMode="auto">
          <a:xfrm>
            <a:off x="751110" y="4959926"/>
            <a:ext cx="6248400" cy="762000"/>
          </a:xfrm>
          <a:prstGeom prst="flowChartAlternateProcess">
            <a:avLst/>
          </a:prstGeom>
          <a:noFill/>
          <a:ln w="9525">
            <a:solidFill>
              <a:schemeClr val="tx1"/>
            </a:solidFill>
            <a:miter lim="800000"/>
            <a:headEnd/>
            <a:tailEnd/>
          </a:ln>
          <a:effectLst/>
        </p:spPr>
        <p:txBody>
          <a:bodyPr wrap="none" anchor="ctr"/>
          <a:lstStyle/>
          <a:p>
            <a:pPr algn="l"/>
            <a:r>
              <a:rPr lang="en-US" sz="1600" dirty="0">
                <a:latin typeface="+mj-lt"/>
              </a:rPr>
              <a:t>import </a:t>
            </a:r>
            <a:r>
              <a:rPr lang="en-US" sz="1600" dirty="0" err="1">
                <a:latin typeface="+mj-lt"/>
              </a:rPr>
              <a:t>java.util</a:t>
            </a:r>
            <a:r>
              <a:rPr lang="en-US" sz="1600" dirty="0">
                <a:latin typeface="+mj-lt"/>
              </a:rPr>
              <a:t>.*;</a:t>
            </a:r>
          </a:p>
          <a:p>
            <a:pPr algn="l"/>
            <a:r>
              <a:rPr lang="en-US" sz="1600" dirty="0">
                <a:latin typeface="+mj-lt"/>
              </a:rPr>
              <a:t>Scanner sc = new Scanner (</a:t>
            </a:r>
            <a:r>
              <a:rPr lang="en-US" sz="1600" dirty="0" err="1">
                <a:latin typeface="+mj-lt"/>
              </a:rPr>
              <a:t>System.in</a:t>
            </a:r>
            <a:r>
              <a:rPr lang="en-US" sz="1600" dirty="0">
                <a:latin typeface="+mj-lt"/>
              </a:rPr>
              <a:t>);</a:t>
            </a:r>
          </a:p>
        </p:txBody>
      </p:sp>
      <p:sp>
        <p:nvSpPr>
          <p:cNvPr id="271368" name="AutoShape 8"/>
          <p:cNvSpPr>
            <a:spLocks noChangeArrowheads="1"/>
          </p:cNvSpPr>
          <p:nvPr/>
        </p:nvSpPr>
        <p:spPr bwMode="auto">
          <a:xfrm>
            <a:off x="5678718" y="2825666"/>
            <a:ext cx="3276600" cy="1524000"/>
          </a:xfrm>
          <a:prstGeom prst="irregularSeal2">
            <a:avLst/>
          </a:prstGeom>
          <a:solidFill>
            <a:srgbClr val="DDDDDD"/>
          </a:solidFill>
          <a:ln w="9525" algn="ctr">
            <a:solidFill>
              <a:schemeClr val="tx1"/>
            </a:solidFill>
            <a:miter lim="800000"/>
            <a:headEnd/>
            <a:tailEnd/>
          </a:ln>
          <a:effectLst/>
        </p:spPr>
        <p:txBody>
          <a:bodyPr anchor="ctr"/>
          <a:lstStyle/>
          <a:p>
            <a:pPr algn="l"/>
            <a:r>
              <a:rPr lang="en-US" sz="1400" dirty="0">
                <a:latin typeface="+mj-lt"/>
              </a:rPr>
              <a:t>You can use multiple import statements</a:t>
            </a:r>
          </a:p>
        </p:txBody>
      </p:sp>
      <p:sp>
        <p:nvSpPr>
          <p:cNvPr id="271369" name="AutoShape 9"/>
          <p:cNvSpPr>
            <a:spLocks noChangeArrowheads="1"/>
          </p:cNvSpPr>
          <p:nvPr/>
        </p:nvSpPr>
        <p:spPr bwMode="auto">
          <a:xfrm>
            <a:off x="6821718" y="4688772"/>
            <a:ext cx="1905000" cy="1295400"/>
          </a:xfrm>
          <a:prstGeom prst="wedgeRoundRectCallout">
            <a:avLst>
              <a:gd name="adj1" fmla="val -77417"/>
              <a:gd name="adj2" fmla="val -34681"/>
              <a:gd name="adj3" fmla="val 16667"/>
            </a:avLst>
          </a:prstGeom>
          <a:solidFill>
            <a:srgbClr val="DDDDDD"/>
          </a:solidFill>
          <a:ln w="9525" algn="ctr">
            <a:solidFill>
              <a:schemeClr val="tx1"/>
            </a:solidFill>
            <a:miter lim="800000"/>
            <a:headEnd/>
            <a:tailEnd/>
          </a:ln>
          <a:effectLst/>
        </p:spPr>
        <p:txBody>
          <a:bodyPr anchor="ctr"/>
          <a:lstStyle/>
          <a:p>
            <a:r>
              <a:rPr lang="en-US" sz="1400" dirty="0">
                <a:latin typeface="+mj-lt"/>
              </a:rPr>
              <a:t>Use </a:t>
            </a:r>
            <a:r>
              <a:rPr lang="en-US" sz="1400" b="1" dirty="0">
                <a:latin typeface="+mj-lt"/>
              </a:rPr>
              <a:t>* </a:t>
            </a:r>
            <a:r>
              <a:rPr lang="en-US" sz="1400" dirty="0">
                <a:latin typeface="+mj-lt"/>
              </a:rPr>
              <a:t>carefully; you may overwrite definitions</a:t>
            </a:r>
          </a:p>
        </p:txBody>
      </p:sp>
    </p:spTree>
    <p:extLst>
      <p:ext uri="{BB962C8B-B14F-4D97-AF65-F5344CB8AC3E}">
        <p14:creationId xmlns:p14="http://schemas.microsoft.com/office/powerpoint/2010/main" val="43253105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412750"/>
            <a:ext cx="8531225" cy="855663"/>
          </a:xfrm>
        </p:spPr>
        <p:txBody>
          <a:bodyPr>
            <a:normAutofit/>
          </a:bodyPr>
          <a:lstStyle/>
          <a:p>
            <a:r>
              <a:rPr lang="en-US" sz="2000" dirty="0"/>
              <a:t>4.2: Packages </a:t>
            </a:r>
            <a:br>
              <a:rPr lang="en-US" sz="2000" dirty="0"/>
            </a:br>
            <a:r>
              <a:rPr lang="en-US" sz="2000" dirty="0"/>
              <a:t>Static </a:t>
            </a:r>
            <a:r>
              <a:rPr lang="en-US" sz="2000" dirty="0" smtClean="0"/>
              <a:t>Import</a:t>
            </a:r>
            <a:endParaRPr lang="en-US" sz="2000" dirty="0"/>
          </a:p>
        </p:txBody>
      </p:sp>
      <p:sp>
        <p:nvSpPr>
          <p:cNvPr id="287747" name="Rectangle 3"/>
          <p:cNvSpPr>
            <a:spLocks noGrp="1"/>
          </p:cNvSpPr>
          <p:nvPr>
            <p:ph idx="4294967295"/>
          </p:nvPr>
        </p:nvSpPr>
        <p:spPr>
          <a:xfrm>
            <a:off x="298450" y="1495425"/>
            <a:ext cx="8845550" cy="4643438"/>
          </a:xfrm>
          <a:noFill/>
        </p:spPr>
        <p:txBody>
          <a:bodyPr/>
          <a:lstStyle/>
          <a:p>
            <a:r>
              <a:rPr lang="en-US" dirty="0">
                <a:solidFill>
                  <a:schemeClr val="tx1"/>
                </a:solidFill>
              </a:rPr>
              <a:t>Static import enables programmers to import static members.</a:t>
            </a:r>
          </a:p>
          <a:p>
            <a:r>
              <a:rPr lang="en-US" dirty="0">
                <a:solidFill>
                  <a:schemeClr val="tx1"/>
                </a:solidFill>
              </a:rPr>
              <a:t>Class name and a dot (.) are not required to use an imported static member.</a:t>
            </a:r>
          </a:p>
          <a:p>
            <a:pPr>
              <a:lnSpc>
                <a:spcPts val="2500"/>
              </a:lnSpc>
              <a:buFont typeface="Arial" pitchFamily="34" charset="0"/>
              <a:buNone/>
            </a:pPr>
            <a:r>
              <a:rPr lang="en-US" sz="1800" b="0" dirty="0">
                <a:solidFill>
                  <a:schemeClr val="tx1"/>
                </a:solidFill>
              </a:rPr>
              <a:t>	</a:t>
            </a:r>
          </a:p>
          <a:p>
            <a:pPr lvl="1">
              <a:lnSpc>
                <a:spcPts val="2500"/>
              </a:lnSpc>
              <a:buFont typeface="Arial" pitchFamily="34" charset="0"/>
              <a:buNone/>
            </a:pPr>
            <a:r>
              <a:rPr lang="en-US" sz="1600" b="1" dirty="0">
                <a:solidFill>
                  <a:schemeClr val="tx1"/>
                </a:solidFill>
              </a:rPr>
              <a:t>	</a:t>
            </a:r>
            <a:r>
              <a:rPr lang="en-US" dirty="0">
                <a:solidFill>
                  <a:schemeClr val="tx1"/>
                </a:solidFill>
              </a:rPr>
              <a:t>import static </a:t>
            </a:r>
            <a:r>
              <a:rPr lang="en-US" dirty="0" err="1">
                <a:solidFill>
                  <a:schemeClr val="tx1"/>
                </a:solidFill>
              </a:rPr>
              <a:t>java.lang.Math</a:t>
            </a:r>
            <a:r>
              <a:rPr lang="en-US" dirty="0">
                <a:solidFill>
                  <a:schemeClr val="tx1"/>
                </a:solidFill>
              </a:rPr>
              <a:t>.*;</a:t>
            </a:r>
            <a:br>
              <a:rPr lang="en-US" dirty="0">
                <a:solidFill>
                  <a:schemeClr val="tx1"/>
                </a:solidFill>
              </a:rPr>
            </a:br>
            <a:r>
              <a:rPr lang="en-US" dirty="0">
                <a:solidFill>
                  <a:schemeClr val="tx1"/>
                </a:solidFill>
              </a:rPr>
              <a:t>public class </a:t>
            </a:r>
            <a:r>
              <a:rPr lang="en-US" dirty="0" err="1">
                <a:solidFill>
                  <a:schemeClr val="tx1"/>
                </a:solidFill>
              </a:rPr>
              <a:t>StaticImportTest</a:t>
            </a:r>
            <a:r>
              <a:rPr lang="en-US" dirty="0">
                <a:solidFill>
                  <a:schemeClr val="tx1"/>
                </a:solidFill>
              </a:rPr>
              <a:t> </a:t>
            </a:r>
            <a:br>
              <a:rPr lang="en-US" dirty="0">
                <a:solidFill>
                  <a:schemeClr val="tx1"/>
                </a:solidFill>
              </a:rPr>
            </a:br>
            <a:r>
              <a:rPr lang="en-US" dirty="0">
                <a:solidFill>
                  <a:schemeClr val="tx1"/>
                </a:solidFill>
              </a:rPr>
              <a:t>{</a:t>
            </a:r>
            <a:br>
              <a:rPr lang="en-US" dirty="0">
                <a:solidFill>
                  <a:schemeClr val="tx1"/>
                </a:solidFill>
              </a:rPr>
            </a:br>
            <a:r>
              <a:rPr lang="en-US" dirty="0">
                <a:solidFill>
                  <a:schemeClr val="tx1"/>
                </a:solidFill>
              </a:rPr>
              <a:t> public static void main( String </a:t>
            </a:r>
            <a:r>
              <a:rPr lang="en-US" dirty="0" err="1">
                <a:solidFill>
                  <a:schemeClr val="tx1"/>
                </a:solidFill>
              </a:rPr>
              <a:t>args</a:t>
            </a:r>
            <a:r>
              <a:rPr lang="en-US" dirty="0">
                <a:solidFill>
                  <a:schemeClr val="tx1"/>
                </a:solidFill>
              </a:rPr>
              <a:t>[] ) </a:t>
            </a:r>
            <a:br>
              <a:rPr lang="en-US" dirty="0">
                <a:solidFill>
                  <a:schemeClr val="tx1"/>
                </a:solidFill>
              </a:rPr>
            </a:br>
            <a:r>
              <a:rPr lang="en-US" dirty="0">
                <a:solidFill>
                  <a:schemeClr val="tx1"/>
                </a:solidFill>
              </a:rPr>
              <a:t> {</a:t>
            </a:r>
            <a:br>
              <a:rPr lang="en-US" dirty="0">
                <a:solidFill>
                  <a:schemeClr val="tx1"/>
                </a:solidFill>
              </a:rPr>
            </a:br>
            <a:r>
              <a:rPr lang="en-US" dirty="0">
                <a:solidFill>
                  <a:schemeClr val="tx1"/>
                </a:solidFill>
              </a:rPr>
              <a:t> </a:t>
            </a:r>
            <a:r>
              <a:rPr lang="en-US" dirty="0" err="1">
                <a:solidFill>
                  <a:schemeClr val="tx1"/>
                </a:solidFill>
              </a:rPr>
              <a:t>System.out.printf</a:t>
            </a:r>
            <a:r>
              <a:rPr lang="en-US" dirty="0">
                <a:solidFill>
                  <a:schemeClr val="tx1"/>
                </a:solidFill>
              </a:rPr>
              <a:t>( "</a:t>
            </a:r>
            <a:r>
              <a:rPr lang="en-US" dirty="0" err="1">
                <a:solidFill>
                  <a:schemeClr val="tx1"/>
                </a:solidFill>
              </a:rPr>
              <a:t>sqrt</a:t>
            </a:r>
            <a:r>
              <a:rPr lang="en-US" dirty="0">
                <a:solidFill>
                  <a:schemeClr val="tx1"/>
                </a:solidFill>
              </a:rPr>
              <a:t>( 900.0 ) = %.1f\n", </a:t>
            </a:r>
            <a:r>
              <a:rPr lang="en-US" dirty="0" err="1">
                <a:solidFill>
                  <a:schemeClr val="tx1"/>
                </a:solidFill>
              </a:rPr>
              <a:t>sqrt</a:t>
            </a:r>
            <a:r>
              <a:rPr lang="en-US" dirty="0">
                <a:solidFill>
                  <a:schemeClr val="tx1"/>
                </a:solidFill>
              </a:rPr>
              <a:t>( 900.0 ) );</a:t>
            </a:r>
            <a:br>
              <a:rPr lang="en-US" dirty="0">
                <a:solidFill>
                  <a:schemeClr val="tx1"/>
                </a:solidFill>
              </a:rPr>
            </a:br>
            <a:r>
              <a:rPr lang="en-US" dirty="0">
                <a:solidFill>
                  <a:schemeClr val="tx1"/>
                </a:solidFill>
              </a:rPr>
              <a:t> } // end main</a:t>
            </a:r>
            <a:br>
              <a:rPr lang="en-US" dirty="0">
                <a:solidFill>
                  <a:schemeClr val="tx1"/>
                </a:solidFill>
              </a:rPr>
            </a:br>
            <a:r>
              <a:rPr lang="en-US" dirty="0">
                <a:solidFill>
                  <a:schemeClr val="tx1"/>
                </a:solidFill>
              </a:rPr>
              <a:t>} </a:t>
            </a:r>
          </a:p>
        </p:txBody>
      </p:sp>
      <p:sp>
        <p:nvSpPr>
          <p:cNvPr id="287750" name="AutoShape 6"/>
          <p:cNvSpPr>
            <a:spLocks noChangeArrowheads="1"/>
          </p:cNvSpPr>
          <p:nvPr/>
        </p:nvSpPr>
        <p:spPr bwMode="auto">
          <a:xfrm>
            <a:off x="377710" y="2772440"/>
            <a:ext cx="7010400" cy="2895600"/>
          </a:xfrm>
          <a:prstGeom prst="roundRect">
            <a:avLst>
              <a:gd name="adj" fmla="val 16667"/>
            </a:avLst>
          </a:prstGeom>
          <a:noFill/>
          <a:ln w="9525">
            <a:solidFill>
              <a:schemeClr val="tx1"/>
            </a:solidFill>
            <a:round/>
            <a:headEnd/>
            <a:tailEnd/>
          </a:ln>
          <a:effectLst/>
        </p:spPr>
        <p:txBody>
          <a:bodyPr wrap="none" anchor="ctr"/>
          <a:lstStyle/>
          <a:p>
            <a:endParaRPr lang="en-IN">
              <a:latin typeface="+mj-lt"/>
            </a:endParaRPr>
          </a:p>
        </p:txBody>
      </p:sp>
      <p:sp>
        <p:nvSpPr>
          <p:cNvPr id="287752" name="Text Box 8"/>
          <p:cNvSpPr txBox="1">
            <a:spLocks noChangeArrowheads="1"/>
          </p:cNvSpPr>
          <p:nvPr/>
        </p:nvSpPr>
        <p:spPr bwMode="auto">
          <a:xfrm>
            <a:off x="5384149" y="3666242"/>
            <a:ext cx="1415140" cy="553998"/>
          </a:xfrm>
          <a:prstGeom prst="rect">
            <a:avLst/>
          </a:prstGeom>
          <a:solidFill>
            <a:srgbClr val="FFFF66"/>
          </a:solidFill>
          <a:ln w="38100">
            <a:noFill/>
            <a:miter lim="800000"/>
            <a:headEnd/>
            <a:tailEnd/>
          </a:ln>
          <a:effectLst>
            <a:outerShdw dist="35921" dir="2700000" algn="ctr" rotWithShape="0">
              <a:schemeClr val="bg2"/>
            </a:outerShdw>
          </a:effectLst>
        </p:spPr>
        <p:txBody>
          <a:bodyPr wrap="square">
            <a:spAutoFit/>
          </a:bodyPr>
          <a:lstStyle/>
          <a:p>
            <a:pPr algn="l" eaLnBrk="0" hangingPunct="0"/>
            <a:r>
              <a:rPr lang="en-GB" sz="1400" dirty="0">
                <a:latin typeface="+mj-lt"/>
              </a:rPr>
              <a:t>Note: It’s not </a:t>
            </a:r>
            <a:r>
              <a:rPr lang="en-GB" sz="1600" dirty="0" err="1">
                <a:latin typeface="+mj-lt"/>
              </a:rPr>
              <a:t>Math.sqrt</a:t>
            </a:r>
            <a:endParaRPr lang="en-IE" sz="1600" dirty="0">
              <a:latin typeface="+mj-lt"/>
            </a:endParaRPr>
          </a:p>
        </p:txBody>
      </p:sp>
      <p:sp>
        <p:nvSpPr>
          <p:cNvPr id="287754" name="Line 10"/>
          <p:cNvSpPr>
            <a:spLocks noChangeShapeType="1"/>
          </p:cNvSpPr>
          <p:nvPr/>
        </p:nvSpPr>
        <p:spPr bwMode="auto">
          <a:xfrm flipH="1">
            <a:off x="5225142" y="3958629"/>
            <a:ext cx="159002" cy="625246"/>
          </a:xfrm>
          <a:prstGeom prst="line">
            <a:avLst/>
          </a:prstGeom>
          <a:noFill/>
          <a:ln w="38100">
            <a:solidFill>
              <a:srgbClr val="0000FF"/>
            </a:solidFill>
            <a:round/>
            <a:headEnd/>
            <a:tailEnd type="triangle" w="med" len="med"/>
          </a:ln>
          <a:effectLst/>
        </p:spPr>
        <p:txBody>
          <a:bodyPr/>
          <a:lstStyle/>
          <a:p>
            <a:endParaRPr lang="en-IN">
              <a:latin typeface="+mj-lt"/>
            </a:endParaRPr>
          </a:p>
        </p:txBody>
      </p:sp>
    </p:spTree>
    <p:extLst>
      <p:ext uri="{BB962C8B-B14F-4D97-AF65-F5344CB8AC3E}">
        <p14:creationId xmlns:p14="http://schemas.microsoft.com/office/powerpoint/2010/main" val="132655993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412750"/>
            <a:ext cx="8531225" cy="855663"/>
          </a:xfrm>
        </p:spPr>
        <p:txBody>
          <a:bodyPr>
            <a:normAutofit/>
          </a:bodyPr>
          <a:lstStyle/>
          <a:p>
            <a:r>
              <a:rPr lang="en-US" sz="2000" dirty="0"/>
              <a:t>4.2: Packages </a:t>
            </a:r>
            <a:br>
              <a:rPr lang="en-US" sz="2000" dirty="0"/>
            </a:br>
            <a:r>
              <a:rPr lang="en-US" sz="2000" dirty="0"/>
              <a:t>Some Java </a:t>
            </a:r>
            <a:r>
              <a:rPr lang="en-US" sz="2000" dirty="0" smtClean="0"/>
              <a:t>Packages</a:t>
            </a:r>
            <a:endParaRPr lang="en-US" sz="2000" dirty="0"/>
          </a:p>
        </p:txBody>
      </p:sp>
      <p:graphicFrame>
        <p:nvGraphicFramePr>
          <p:cNvPr id="285781" name="Group 85"/>
          <p:cNvGraphicFramePr>
            <a:graphicFrameLocks noGrp="1"/>
          </p:cNvGraphicFramePr>
          <p:nvPr>
            <p:ph idx="4294967295"/>
            <p:extLst>
              <p:ext uri="{D42A27DB-BD31-4B8C-83A1-F6EECF244321}">
                <p14:modId xmlns:p14="http://schemas.microsoft.com/office/powerpoint/2010/main" val="159425512"/>
              </p:ext>
            </p:extLst>
          </p:nvPr>
        </p:nvGraphicFramePr>
        <p:xfrm>
          <a:off x="653143" y="1625724"/>
          <a:ext cx="7337384" cy="4684077"/>
        </p:xfrm>
        <a:graphic>
          <a:graphicData uri="http://schemas.openxmlformats.org/drawingml/2006/table">
            <a:tbl>
              <a:tblPr/>
              <a:tblGrid>
                <a:gridCol w="1734290"/>
                <a:gridCol w="5603094"/>
              </a:tblGrid>
              <a:tr h="576283">
                <a:tc>
                  <a:txBody>
                    <a:bodyPr/>
                    <a:lstStyle/>
                    <a:p>
                      <a:pPr marL="0" marR="0" lvl="0" indent="0" algn="l" defTabSz="914400" rtl="0" eaLnBrk="0" fontAlgn="base" latinLnBrk="0" hangingPunct="0">
                        <a:lnSpc>
                          <a:spcPct val="100000"/>
                        </a:lnSpc>
                        <a:spcBef>
                          <a:spcPct val="20000"/>
                        </a:spcBef>
                        <a:spcAft>
                          <a:spcPct val="0"/>
                        </a:spcAft>
                        <a:buClrTx/>
                        <a:buSzTx/>
                        <a:buFont typeface="Arial" pitchFamily="34" charset="0"/>
                        <a:buNone/>
                        <a:tabLst/>
                      </a:pPr>
                      <a:r>
                        <a:rPr kumimoji="0" lang="en-US" sz="1800" b="1" i="0" u="none" strike="noStrike" cap="none" normalizeH="0" baseline="0" dirty="0" smtClean="0">
                          <a:ln>
                            <a:noFill/>
                          </a:ln>
                          <a:solidFill>
                            <a:schemeClr val="tx1"/>
                          </a:solidFill>
                          <a:effectLst/>
                          <a:latin typeface="+mj-lt"/>
                          <a:cs typeface="Arial" pitchFamily="34" charset="0"/>
                        </a:rPr>
                        <a:t>Package Name</a:t>
                      </a:r>
                    </a:p>
                  </a:txBody>
                  <a:tcPr marL="96497" marR="9649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pitchFamily="34" charset="0"/>
                        <a:buNone/>
                        <a:tabLst/>
                      </a:pPr>
                      <a:r>
                        <a:rPr kumimoji="0" lang="fr-FR" sz="1800" b="1" i="0" u="none" strike="noStrike" cap="none" normalizeH="0" baseline="0" dirty="0" smtClean="0">
                          <a:ln>
                            <a:noFill/>
                          </a:ln>
                          <a:solidFill>
                            <a:schemeClr val="tx1"/>
                          </a:solidFill>
                          <a:effectLst/>
                          <a:latin typeface="+mj-lt"/>
                          <a:cs typeface="Arial" pitchFamily="34" charset="0"/>
                        </a:rPr>
                        <a:t>Description</a:t>
                      </a:r>
                      <a:endParaRPr kumimoji="0" lang="en-US" sz="1800" b="1" i="0" u="none" strike="noStrike" cap="none" normalizeH="0" baseline="0" dirty="0" smtClean="0">
                        <a:ln>
                          <a:noFill/>
                        </a:ln>
                        <a:solidFill>
                          <a:schemeClr val="tx1"/>
                        </a:solidFill>
                        <a:effectLst/>
                        <a:latin typeface="+mj-lt"/>
                        <a:cs typeface="Arial" pitchFamily="34" charset="0"/>
                      </a:endParaRPr>
                    </a:p>
                  </a:txBody>
                  <a:tcPr marL="96497" marR="9649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1184666">
                <a:tc>
                  <a:txBody>
                    <a:bodyPr/>
                    <a:lstStyle/>
                    <a:p>
                      <a:pPr marL="0" marR="0" lvl="0" indent="0" algn="l" defTabSz="914400" rtl="0" eaLnBrk="0" fontAlgn="base" latinLnBrk="0" hangingPunct="0">
                        <a:lnSpc>
                          <a:spcPct val="100000"/>
                        </a:lnSpc>
                        <a:spcBef>
                          <a:spcPct val="20000"/>
                        </a:spcBef>
                        <a:spcAft>
                          <a:spcPct val="0"/>
                        </a:spcAft>
                        <a:buClrTx/>
                        <a:buSzTx/>
                        <a:buFont typeface="Arial" pitchFamily="34" charset="0"/>
                        <a:buNone/>
                        <a:tabLst/>
                      </a:pPr>
                      <a:r>
                        <a:rPr kumimoji="0" lang="en-US" sz="1400" b="0" i="0" u="none" strike="noStrike" cap="none" normalizeH="0" baseline="0" dirty="0" smtClean="0">
                          <a:ln>
                            <a:noFill/>
                          </a:ln>
                          <a:solidFill>
                            <a:schemeClr val="tx1"/>
                          </a:solidFill>
                          <a:effectLst/>
                          <a:latin typeface="+mj-lt"/>
                          <a:cs typeface="Arial" pitchFamily="34" charset="0"/>
                        </a:rPr>
                        <a:t> </a:t>
                      </a:r>
                      <a:r>
                        <a:rPr kumimoji="0" lang="en-US" sz="1400" b="0" i="0" u="none" strike="noStrike" cap="none" normalizeH="0" baseline="0" dirty="0" err="1" smtClean="0">
                          <a:ln>
                            <a:noFill/>
                          </a:ln>
                          <a:solidFill>
                            <a:schemeClr val="tx1"/>
                          </a:solidFill>
                          <a:effectLst/>
                          <a:latin typeface="+mj-lt"/>
                          <a:cs typeface="Arial" pitchFamily="34" charset="0"/>
                        </a:rPr>
                        <a:t>java.lang</a:t>
                      </a:r>
                      <a:endParaRPr kumimoji="0" lang="en-US" sz="1400" b="0" i="0" u="none" strike="noStrike" cap="none" normalizeH="0" baseline="0" dirty="0" smtClean="0">
                        <a:ln>
                          <a:noFill/>
                        </a:ln>
                        <a:solidFill>
                          <a:schemeClr val="tx1"/>
                        </a:solidFill>
                        <a:effectLst/>
                        <a:latin typeface="+mj-lt"/>
                        <a:cs typeface="Arial" pitchFamily="34" charset="0"/>
                      </a:endParaRPr>
                    </a:p>
                  </a:txBody>
                  <a:tcPr marL="96497" marR="9649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pitchFamily="34" charset="0"/>
                        <a:buNone/>
                        <a:tabLst/>
                      </a:pPr>
                      <a:r>
                        <a:rPr kumimoji="0" lang="en-US" sz="1400" b="0" i="0" u="none" strike="noStrike" cap="none" normalizeH="0" baseline="0" dirty="0" smtClean="0">
                          <a:ln>
                            <a:noFill/>
                          </a:ln>
                          <a:solidFill>
                            <a:schemeClr val="tx1"/>
                          </a:solidFill>
                          <a:effectLst/>
                          <a:latin typeface="+mj-lt"/>
                          <a:cs typeface="Arial" pitchFamily="34" charset="0"/>
                        </a:rPr>
                        <a:t>Classes that apply to the language itself, which includes the Object class, the String class, and the System class. It also contains the Wrapper classes. “</a:t>
                      </a:r>
                      <a:r>
                        <a:rPr kumimoji="0" lang="en-US" sz="1400" b="0" i="0" u="sng" strike="noStrike" cap="none" normalizeH="0" baseline="0" dirty="0" smtClean="0">
                          <a:ln>
                            <a:noFill/>
                          </a:ln>
                          <a:solidFill>
                            <a:schemeClr val="tx1"/>
                          </a:solidFill>
                          <a:effectLst/>
                          <a:latin typeface="+mj-lt"/>
                          <a:cs typeface="Arial" pitchFamily="34" charset="0"/>
                        </a:rPr>
                        <a:t>Classes belonging to </a:t>
                      </a:r>
                      <a:r>
                        <a:rPr kumimoji="0" lang="en-US" sz="1400" b="0" i="0" u="sng" strike="noStrike" cap="none" normalizeH="0" baseline="0" dirty="0" err="1" smtClean="0">
                          <a:ln>
                            <a:noFill/>
                          </a:ln>
                          <a:solidFill>
                            <a:schemeClr val="tx1"/>
                          </a:solidFill>
                          <a:effectLst/>
                          <a:latin typeface="+mj-lt"/>
                          <a:cs typeface="Arial" pitchFamily="34" charset="0"/>
                        </a:rPr>
                        <a:t>java.lang</a:t>
                      </a:r>
                      <a:r>
                        <a:rPr kumimoji="0" lang="en-US" sz="1400" b="0" i="0" u="sng" strike="noStrike" cap="none" normalizeH="0" baseline="0" dirty="0" smtClean="0">
                          <a:ln>
                            <a:noFill/>
                          </a:ln>
                          <a:solidFill>
                            <a:schemeClr val="tx1"/>
                          </a:solidFill>
                          <a:effectLst/>
                          <a:latin typeface="+mj-lt"/>
                          <a:cs typeface="Arial" pitchFamily="34" charset="0"/>
                        </a:rPr>
                        <a:t> package need not be explicitly imported</a:t>
                      </a:r>
                      <a:r>
                        <a:rPr kumimoji="0" lang="en-US" sz="1400" b="0" i="0" u="none" strike="noStrike" cap="none" normalizeH="0" baseline="0" dirty="0" smtClean="0">
                          <a:ln>
                            <a:noFill/>
                          </a:ln>
                          <a:solidFill>
                            <a:schemeClr val="tx1"/>
                          </a:solidFill>
                          <a:effectLst/>
                          <a:latin typeface="+mj-lt"/>
                          <a:cs typeface="Arial" pitchFamily="34" charset="0"/>
                        </a:rPr>
                        <a:t>”. </a:t>
                      </a:r>
                    </a:p>
                  </a:txBody>
                  <a:tcPr marL="96497" marR="9649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733728">
                <a:tc>
                  <a:txBody>
                    <a:bodyPr/>
                    <a:lstStyle/>
                    <a:p>
                      <a:pPr marL="0" marR="0" lvl="0" indent="0" algn="l" defTabSz="914400" rtl="0" eaLnBrk="0" fontAlgn="base" latinLnBrk="0" hangingPunct="0">
                        <a:lnSpc>
                          <a:spcPct val="100000"/>
                        </a:lnSpc>
                        <a:spcBef>
                          <a:spcPct val="20000"/>
                        </a:spcBef>
                        <a:spcAft>
                          <a:spcPct val="0"/>
                        </a:spcAft>
                        <a:buClrTx/>
                        <a:buSzTx/>
                        <a:buFont typeface="Arial" pitchFamily="34" charset="0"/>
                        <a:buNone/>
                        <a:tabLst/>
                      </a:pPr>
                      <a:r>
                        <a:rPr kumimoji="0" lang="en-US" sz="1400" b="0" i="0" u="none" strike="noStrike" cap="none" normalizeH="0" baseline="0" smtClean="0">
                          <a:ln>
                            <a:noFill/>
                          </a:ln>
                          <a:solidFill>
                            <a:schemeClr val="tx1"/>
                          </a:solidFill>
                          <a:effectLst/>
                          <a:latin typeface="+mj-lt"/>
                          <a:cs typeface="Arial" pitchFamily="34" charset="0"/>
                        </a:rPr>
                        <a:t>java.util</a:t>
                      </a:r>
                    </a:p>
                  </a:txBody>
                  <a:tcPr marL="96497" marR="9649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pitchFamily="34" charset="0"/>
                        <a:buNone/>
                        <a:tabLst/>
                      </a:pPr>
                      <a:r>
                        <a:rPr kumimoji="0" lang="en-US" sz="1400" b="0" i="0" u="none" strike="noStrike" cap="none" normalizeH="0" baseline="0" dirty="0" smtClean="0">
                          <a:ln>
                            <a:noFill/>
                          </a:ln>
                          <a:solidFill>
                            <a:schemeClr val="tx1"/>
                          </a:solidFill>
                          <a:effectLst/>
                          <a:latin typeface="+mj-lt"/>
                          <a:cs typeface="Arial" pitchFamily="34" charset="0"/>
                        </a:rPr>
                        <a:t>Utility classes, such as Date, as well as collection classes, such as Vector and </a:t>
                      </a:r>
                      <a:r>
                        <a:rPr kumimoji="0" lang="en-US" sz="1400" b="0" i="0" u="none" strike="noStrike" cap="none" normalizeH="0" baseline="0" dirty="0" err="1" smtClean="0">
                          <a:ln>
                            <a:noFill/>
                          </a:ln>
                          <a:solidFill>
                            <a:schemeClr val="tx1"/>
                          </a:solidFill>
                          <a:effectLst/>
                          <a:latin typeface="+mj-lt"/>
                          <a:cs typeface="Arial" pitchFamily="34" charset="0"/>
                        </a:rPr>
                        <a:t>Hashtable</a:t>
                      </a:r>
                      <a:r>
                        <a:rPr kumimoji="0" lang="en-US" sz="1400" b="0" i="0" u="none" strike="noStrike" cap="none" normalizeH="0" baseline="0" dirty="0" smtClean="0">
                          <a:ln>
                            <a:noFill/>
                          </a:ln>
                          <a:solidFill>
                            <a:schemeClr val="tx1"/>
                          </a:solidFill>
                          <a:effectLst/>
                          <a:latin typeface="+mj-lt"/>
                          <a:cs typeface="Arial" pitchFamily="34" charset="0"/>
                        </a:rPr>
                        <a:t> </a:t>
                      </a:r>
                    </a:p>
                  </a:txBody>
                  <a:tcPr marL="96497" marR="9649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733728">
                <a:tc>
                  <a:txBody>
                    <a:bodyPr/>
                    <a:lstStyle/>
                    <a:p>
                      <a:pPr marL="0" marR="0" lvl="0" indent="0" algn="l" defTabSz="914400" rtl="0" eaLnBrk="0" fontAlgn="base" latinLnBrk="0" hangingPunct="0">
                        <a:lnSpc>
                          <a:spcPct val="100000"/>
                        </a:lnSpc>
                        <a:spcBef>
                          <a:spcPct val="20000"/>
                        </a:spcBef>
                        <a:spcAft>
                          <a:spcPct val="0"/>
                        </a:spcAft>
                        <a:buClrTx/>
                        <a:buSzTx/>
                        <a:buFont typeface="Arial" pitchFamily="34" charset="0"/>
                        <a:buNone/>
                        <a:tabLst/>
                      </a:pPr>
                      <a:r>
                        <a:rPr kumimoji="0" lang="en-US" sz="1400" b="0" i="0" u="none" strike="noStrike" cap="none" normalizeH="0" baseline="0" smtClean="0">
                          <a:ln>
                            <a:noFill/>
                          </a:ln>
                          <a:solidFill>
                            <a:schemeClr val="tx1"/>
                          </a:solidFill>
                          <a:effectLst/>
                          <a:latin typeface="+mj-lt"/>
                          <a:cs typeface="Arial" pitchFamily="34" charset="0"/>
                        </a:rPr>
                        <a:t>java.io</a:t>
                      </a:r>
                    </a:p>
                  </a:txBody>
                  <a:tcPr marL="96497" marR="9649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pitchFamily="34" charset="0"/>
                        <a:buNone/>
                        <a:tabLst/>
                      </a:pPr>
                      <a:r>
                        <a:rPr kumimoji="0" lang="en-US" sz="1400" b="0" i="0" u="none" strike="noStrike" cap="none" normalizeH="0" baseline="0" dirty="0" smtClean="0">
                          <a:ln>
                            <a:noFill/>
                          </a:ln>
                          <a:solidFill>
                            <a:schemeClr val="tx1"/>
                          </a:solidFill>
                          <a:effectLst/>
                          <a:latin typeface="+mj-lt"/>
                          <a:cs typeface="Arial" pitchFamily="34" charset="0"/>
                        </a:rPr>
                        <a:t>Input &amp; output classes for writing to &amp; reading from streams (such as standard input and output) &amp; for handling files </a:t>
                      </a:r>
                    </a:p>
                  </a:txBody>
                  <a:tcPr marL="96497" marR="9649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660355">
                <a:tc>
                  <a:txBody>
                    <a:bodyPr/>
                    <a:lstStyle/>
                    <a:p>
                      <a:pPr marL="0" marR="0" lvl="0" indent="0" algn="l" defTabSz="914400" rtl="0" eaLnBrk="0" fontAlgn="base" latinLnBrk="0" hangingPunct="0">
                        <a:lnSpc>
                          <a:spcPct val="100000"/>
                        </a:lnSpc>
                        <a:spcBef>
                          <a:spcPct val="20000"/>
                        </a:spcBef>
                        <a:spcAft>
                          <a:spcPct val="0"/>
                        </a:spcAft>
                        <a:buClrTx/>
                        <a:buSzTx/>
                        <a:buFont typeface="Arial" pitchFamily="34" charset="0"/>
                        <a:buNone/>
                        <a:tabLst/>
                      </a:pPr>
                      <a:r>
                        <a:rPr kumimoji="0" lang="en-US" sz="1400" b="0" i="0" u="none" strike="noStrike" cap="none" normalizeH="0" baseline="0" smtClean="0">
                          <a:ln>
                            <a:noFill/>
                          </a:ln>
                          <a:solidFill>
                            <a:schemeClr val="tx1"/>
                          </a:solidFill>
                          <a:effectLst/>
                          <a:latin typeface="+mj-lt"/>
                          <a:cs typeface="Arial" pitchFamily="34" charset="0"/>
                        </a:rPr>
                        <a:t>java.net</a:t>
                      </a:r>
                    </a:p>
                  </a:txBody>
                  <a:tcPr marL="96497" marR="9649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pitchFamily="34" charset="0"/>
                        <a:buNone/>
                        <a:tabLst/>
                      </a:pPr>
                      <a:r>
                        <a:rPr kumimoji="0" lang="en-US" sz="1400" b="0" i="0" u="none" strike="noStrike" cap="none" normalizeH="0" baseline="0" dirty="0" smtClean="0">
                          <a:ln>
                            <a:noFill/>
                          </a:ln>
                          <a:solidFill>
                            <a:schemeClr val="tx1"/>
                          </a:solidFill>
                          <a:effectLst/>
                          <a:latin typeface="+mj-lt"/>
                          <a:cs typeface="Arial" pitchFamily="34" charset="0"/>
                        </a:rPr>
                        <a:t>Classes for networking support, including Socket and URL (a class to represent references to documents on the WWW) </a:t>
                      </a:r>
                    </a:p>
                  </a:txBody>
                  <a:tcPr marL="96497" marR="9649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660355">
                <a:tc>
                  <a:txBody>
                    <a:bodyPr/>
                    <a:lstStyle/>
                    <a:p>
                      <a:pPr marL="0" marR="0" lvl="0" indent="0" algn="l" defTabSz="914400" rtl="0" eaLnBrk="0" fontAlgn="base" latinLnBrk="0" hangingPunct="0">
                        <a:lnSpc>
                          <a:spcPct val="100000"/>
                        </a:lnSpc>
                        <a:spcBef>
                          <a:spcPct val="20000"/>
                        </a:spcBef>
                        <a:spcAft>
                          <a:spcPct val="0"/>
                        </a:spcAft>
                        <a:buClrTx/>
                        <a:buSzTx/>
                        <a:buFont typeface="Arial" pitchFamily="34" charset="0"/>
                        <a:buNone/>
                        <a:tabLst/>
                      </a:pPr>
                      <a:r>
                        <a:rPr kumimoji="0" lang="en-US" sz="1400" b="0" i="0" u="none" strike="noStrike" cap="none" normalizeH="0" baseline="0" smtClean="0">
                          <a:ln>
                            <a:noFill/>
                          </a:ln>
                          <a:solidFill>
                            <a:schemeClr val="tx1"/>
                          </a:solidFill>
                          <a:effectLst/>
                          <a:latin typeface="+mj-lt"/>
                          <a:cs typeface="Arial" pitchFamily="34" charset="0"/>
                        </a:rPr>
                        <a:t>java.applet</a:t>
                      </a:r>
                    </a:p>
                  </a:txBody>
                  <a:tcPr marL="96497" marR="9649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pitchFamily="34" charset="0"/>
                        <a:buNone/>
                        <a:tabLst/>
                      </a:pPr>
                      <a:r>
                        <a:rPr kumimoji="0" lang="en-US" sz="1400" b="0" i="0" u="none" strike="noStrike" cap="none" normalizeH="0" baseline="0" dirty="0" smtClean="0">
                          <a:ln>
                            <a:noFill/>
                          </a:ln>
                          <a:solidFill>
                            <a:schemeClr val="tx1"/>
                          </a:solidFill>
                          <a:effectLst/>
                          <a:latin typeface="+mj-lt"/>
                          <a:cs typeface="Arial" pitchFamily="34" charset="0"/>
                        </a:rPr>
                        <a:t>Classes to implement Java applets, including the Applet class itself, as well as the </a:t>
                      </a:r>
                      <a:r>
                        <a:rPr kumimoji="0" lang="en-US" sz="1400" b="0" i="0" u="none" strike="noStrike" cap="none" normalizeH="0" baseline="0" dirty="0" err="1" smtClean="0">
                          <a:ln>
                            <a:noFill/>
                          </a:ln>
                          <a:solidFill>
                            <a:schemeClr val="tx1"/>
                          </a:solidFill>
                          <a:effectLst/>
                          <a:latin typeface="+mj-lt"/>
                          <a:cs typeface="Arial" pitchFamily="34" charset="0"/>
                        </a:rPr>
                        <a:t>AudioClip</a:t>
                      </a:r>
                      <a:r>
                        <a:rPr kumimoji="0" lang="en-US" sz="1400" b="0" i="0" u="none" strike="noStrike" cap="none" normalizeH="0" baseline="0" dirty="0" smtClean="0">
                          <a:ln>
                            <a:noFill/>
                          </a:ln>
                          <a:solidFill>
                            <a:schemeClr val="tx1"/>
                          </a:solidFill>
                          <a:effectLst/>
                          <a:latin typeface="+mj-lt"/>
                          <a:cs typeface="Arial" pitchFamily="34" charset="0"/>
                        </a:rPr>
                        <a:t> interface </a:t>
                      </a:r>
                    </a:p>
                  </a:txBody>
                  <a:tcPr marL="96497" marR="9649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bl>
          </a:graphicData>
        </a:graphic>
      </p:graphicFrame>
    </p:spTree>
    <p:extLst>
      <p:ext uri="{BB962C8B-B14F-4D97-AF65-F5344CB8AC3E}">
        <p14:creationId xmlns:p14="http://schemas.microsoft.com/office/powerpoint/2010/main" val="380821144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idx="4294967295"/>
          </p:nvPr>
        </p:nvSpPr>
        <p:spPr>
          <a:xfrm>
            <a:off x="0" y="412750"/>
            <a:ext cx="8531225" cy="855663"/>
          </a:xfrm>
        </p:spPr>
        <p:txBody>
          <a:bodyPr>
            <a:normAutofit/>
          </a:bodyPr>
          <a:lstStyle/>
          <a:p>
            <a:r>
              <a:rPr lang="en-US" sz="2000" dirty="0"/>
              <a:t>4.2: Packages </a:t>
            </a:r>
            <a:br>
              <a:rPr lang="en-US" sz="2000" dirty="0"/>
            </a:br>
            <a:r>
              <a:rPr lang="en-US" sz="2000" dirty="0"/>
              <a:t>Demo : </a:t>
            </a:r>
            <a:r>
              <a:rPr lang="en-US" sz="2000" dirty="0" smtClean="0"/>
              <a:t>Package</a:t>
            </a:r>
            <a:endParaRPr lang="en-US" sz="2000" dirty="0"/>
          </a:p>
        </p:txBody>
      </p:sp>
      <p:sp>
        <p:nvSpPr>
          <p:cNvPr id="314370" name="Rectangle 2"/>
          <p:cNvSpPr>
            <a:spLocks noGrp="1"/>
          </p:cNvSpPr>
          <p:nvPr>
            <p:ph idx="4294967295"/>
          </p:nvPr>
        </p:nvSpPr>
        <p:spPr>
          <a:xfrm>
            <a:off x="665018" y="1495425"/>
            <a:ext cx="7137070" cy="4643438"/>
          </a:xfrm>
          <a:noFill/>
        </p:spPr>
        <p:txBody>
          <a:bodyPr/>
          <a:lstStyle/>
          <a:p>
            <a:r>
              <a:rPr lang="en-US" dirty="0">
                <a:solidFill>
                  <a:schemeClr val="tx1"/>
                </a:solidFill>
              </a:rPr>
              <a:t>Execute the following programs</a:t>
            </a:r>
            <a:r>
              <a:rPr lang="en-US" dirty="0" smtClean="0">
                <a:solidFill>
                  <a:schemeClr val="tx1"/>
                </a:solidFill>
              </a:rPr>
              <a:t>:</a:t>
            </a:r>
          </a:p>
          <a:p>
            <a:endParaRPr lang="en-US" dirty="0">
              <a:solidFill>
                <a:schemeClr val="tx1"/>
              </a:solidFill>
            </a:endParaRPr>
          </a:p>
          <a:p>
            <a:pPr lvl="1"/>
            <a:r>
              <a:rPr lang="en-US" dirty="0">
                <a:solidFill>
                  <a:schemeClr val="tx1"/>
                </a:solidFill>
              </a:rPr>
              <a:t>Balance.java</a:t>
            </a:r>
          </a:p>
          <a:p>
            <a:pPr lvl="1"/>
            <a:r>
              <a:rPr lang="en-US" dirty="0" smtClean="0">
                <a:solidFill>
                  <a:schemeClr val="tx1"/>
                </a:solidFill>
              </a:rPr>
              <a:t>AccountBalance.java</a:t>
            </a:r>
          </a:p>
          <a:p>
            <a:pPr lvl="1"/>
            <a:r>
              <a:rPr lang="en-US" dirty="0" smtClean="0">
                <a:solidFill>
                  <a:schemeClr val="tx1"/>
                </a:solidFill>
              </a:rPr>
              <a:t>StaticImportDemo.java</a:t>
            </a:r>
          </a:p>
          <a:p>
            <a:pPr lvl="1"/>
            <a:r>
              <a:rPr lang="en-US" dirty="0" smtClean="0">
                <a:solidFill>
                  <a:schemeClr val="tx1"/>
                </a:solidFill>
              </a:rPr>
              <a:t>StaticImportNotUsed.java</a:t>
            </a:r>
            <a:endParaRPr lang="en-US" dirty="0">
              <a:solidFill>
                <a:schemeClr val="tx1"/>
              </a:solidFill>
            </a:endParaRPr>
          </a:p>
        </p:txBody>
      </p:sp>
    </p:spTree>
    <p:extLst>
      <p:ext uri="{BB962C8B-B14F-4D97-AF65-F5344CB8AC3E}">
        <p14:creationId xmlns:p14="http://schemas.microsoft.com/office/powerpoint/2010/main" val="340425127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50" name="Rectangle 2"/>
          <p:cNvSpPr>
            <a:spLocks noChangeArrowheads="1"/>
          </p:cNvSpPr>
          <p:nvPr/>
        </p:nvSpPr>
        <p:spPr bwMode="auto">
          <a:xfrm>
            <a:off x="306388" y="458788"/>
            <a:ext cx="8759825" cy="1549400"/>
          </a:xfrm>
          <a:prstGeom prst="rect">
            <a:avLst/>
          </a:prstGeom>
          <a:noFill/>
          <a:ln w="12700">
            <a:noFill/>
            <a:miter lim="800000"/>
            <a:headEnd/>
            <a:tailEnd/>
          </a:ln>
          <a:effectLst/>
        </p:spPr>
        <p:txBody>
          <a:bodyPr lIns="90488" tIns="44450" rIns="90488" bIns="44450">
            <a:spAutoFit/>
          </a:bodyPr>
          <a:lstStyle/>
          <a:p>
            <a:pPr eaLnBrk="0" hangingPunct="0">
              <a:spcBef>
                <a:spcPct val="50000"/>
              </a:spcBef>
            </a:pPr>
            <a:endParaRPr lang="en-US" sz="2400">
              <a:latin typeface="Times New Roman" pitchFamily="18" charset="0"/>
            </a:endParaRPr>
          </a:p>
          <a:p>
            <a:pPr eaLnBrk="0" hangingPunct="0">
              <a:spcBef>
                <a:spcPct val="50000"/>
              </a:spcBef>
            </a:pPr>
            <a:r>
              <a:rPr lang="en-US" sz="2400">
                <a:latin typeface="Times New Roman" pitchFamily="18" charset="0"/>
              </a:rPr>
              <a:t>       </a:t>
            </a:r>
          </a:p>
          <a:p>
            <a:pPr eaLnBrk="0" hangingPunct="0">
              <a:spcBef>
                <a:spcPct val="50000"/>
              </a:spcBef>
            </a:pPr>
            <a:endParaRPr lang="en-US" sz="2400">
              <a:latin typeface="Times New Roman" pitchFamily="18" charset="0"/>
            </a:endParaRPr>
          </a:p>
        </p:txBody>
      </p:sp>
      <p:sp>
        <p:nvSpPr>
          <p:cNvPr id="258051" name="Rectangle 3"/>
          <p:cNvSpPr>
            <a:spLocks noGrp="1"/>
          </p:cNvSpPr>
          <p:nvPr>
            <p:ph type="title" idx="4294967295"/>
          </p:nvPr>
        </p:nvSpPr>
        <p:spPr>
          <a:xfrm>
            <a:off x="0" y="412750"/>
            <a:ext cx="8531225" cy="855663"/>
          </a:xfrm>
        </p:spPr>
        <p:txBody>
          <a:bodyPr>
            <a:normAutofit/>
          </a:bodyPr>
          <a:lstStyle/>
          <a:p>
            <a:r>
              <a:rPr lang="en-US" sz="2000" b="1" dirty="0"/>
              <a:t>4.3: Access Modifiers</a:t>
            </a:r>
            <a:br>
              <a:rPr lang="en-US" sz="2000" b="1" dirty="0"/>
            </a:br>
            <a:r>
              <a:rPr lang="en-US" sz="2000" dirty="0"/>
              <a:t>Types of Access Modifiers</a:t>
            </a:r>
          </a:p>
        </p:txBody>
      </p:sp>
      <p:sp>
        <p:nvSpPr>
          <p:cNvPr id="258052" name="Rectangle 4"/>
          <p:cNvSpPr>
            <a:spLocks noGrp="1"/>
          </p:cNvSpPr>
          <p:nvPr>
            <p:ph idx="4294967295"/>
          </p:nvPr>
        </p:nvSpPr>
        <p:spPr>
          <a:xfrm>
            <a:off x="298450" y="1495425"/>
            <a:ext cx="8845550" cy="4643438"/>
          </a:xfrm>
        </p:spPr>
        <p:txBody>
          <a:bodyPr/>
          <a:lstStyle/>
          <a:p>
            <a:r>
              <a:rPr lang="en-US" dirty="0">
                <a:solidFill>
                  <a:schemeClr val="tx1"/>
                </a:solidFill>
              </a:rPr>
              <a:t>Default </a:t>
            </a:r>
          </a:p>
          <a:p>
            <a:r>
              <a:rPr lang="en-US" dirty="0" smtClean="0">
                <a:solidFill>
                  <a:schemeClr val="tx1"/>
                </a:solidFill>
              </a:rPr>
              <a:t>Private </a:t>
            </a:r>
          </a:p>
          <a:p>
            <a:r>
              <a:rPr lang="en-US" dirty="0" smtClean="0">
                <a:solidFill>
                  <a:schemeClr val="tx1"/>
                </a:solidFill>
              </a:rPr>
              <a:t>Public </a:t>
            </a:r>
          </a:p>
          <a:p>
            <a:r>
              <a:rPr lang="en-US" dirty="0" smtClean="0">
                <a:solidFill>
                  <a:schemeClr val="tx1"/>
                </a:solidFill>
              </a:rPr>
              <a:t>Protected</a:t>
            </a:r>
            <a:endParaRPr lang="en-US" dirty="0">
              <a:solidFill>
                <a:schemeClr val="tx1"/>
              </a:solidFill>
            </a:endParaRPr>
          </a:p>
        </p:txBody>
      </p:sp>
      <p:graphicFrame>
        <p:nvGraphicFramePr>
          <p:cNvPr id="3" name="Table 2"/>
          <p:cNvGraphicFramePr>
            <a:graphicFrameLocks noGrp="1"/>
          </p:cNvGraphicFramePr>
          <p:nvPr>
            <p:extLst>
              <p:ext uri="{D42A27DB-BD31-4B8C-83A1-F6EECF244321}">
                <p14:modId xmlns:p14="http://schemas.microsoft.com/office/powerpoint/2010/main" val="2219897009"/>
              </p:ext>
            </p:extLst>
          </p:nvPr>
        </p:nvGraphicFramePr>
        <p:xfrm>
          <a:off x="855783" y="3102708"/>
          <a:ext cx="7215555" cy="3302000"/>
        </p:xfrm>
        <a:graphic>
          <a:graphicData uri="http://schemas.openxmlformats.org/drawingml/2006/table">
            <a:tbl>
              <a:tblPr firstRow="1" bandRow="1">
                <a:tableStyleId>{5C22544A-7EE6-4342-B048-85BDC9FD1C3A}</a:tableStyleId>
              </a:tblPr>
              <a:tblGrid>
                <a:gridCol w="3124703"/>
                <a:gridCol w="990610"/>
                <a:gridCol w="972266"/>
                <a:gridCol w="1210745"/>
                <a:gridCol w="917231"/>
              </a:tblGrid>
              <a:tr h="370840">
                <a:tc>
                  <a:txBody>
                    <a:bodyPr/>
                    <a:lstStyle/>
                    <a:p>
                      <a:r>
                        <a:rPr lang="en-US" dirty="0" smtClean="0"/>
                        <a:t>Location/Access</a:t>
                      </a:r>
                      <a:r>
                        <a:rPr lang="en-US" baseline="0" dirty="0" smtClean="0"/>
                        <a:t> Modifier</a:t>
                      </a:r>
                      <a:endParaRPr lang="en-US" dirty="0"/>
                    </a:p>
                  </a:txBody>
                  <a:tcPr/>
                </a:tc>
                <a:tc>
                  <a:txBody>
                    <a:bodyPr/>
                    <a:lstStyle/>
                    <a:p>
                      <a:r>
                        <a:rPr lang="en-US" dirty="0" smtClean="0"/>
                        <a:t>Private</a:t>
                      </a:r>
                      <a:endParaRPr lang="en-US" dirty="0"/>
                    </a:p>
                  </a:txBody>
                  <a:tcPr/>
                </a:tc>
                <a:tc>
                  <a:txBody>
                    <a:bodyPr/>
                    <a:lstStyle/>
                    <a:p>
                      <a:r>
                        <a:rPr lang="en-US" dirty="0" smtClean="0"/>
                        <a:t>Default</a:t>
                      </a:r>
                      <a:endParaRPr lang="en-US" dirty="0"/>
                    </a:p>
                  </a:txBody>
                  <a:tcPr/>
                </a:tc>
                <a:tc>
                  <a:txBody>
                    <a:bodyPr/>
                    <a:lstStyle/>
                    <a:p>
                      <a:r>
                        <a:rPr lang="en-US" dirty="0" smtClean="0"/>
                        <a:t>Protected</a:t>
                      </a:r>
                      <a:endParaRPr lang="en-US" dirty="0"/>
                    </a:p>
                  </a:txBody>
                  <a:tcPr/>
                </a:tc>
                <a:tc>
                  <a:txBody>
                    <a:bodyPr/>
                    <a:lstStyle/>
                    <a:p>
                      <a:r>
                        <a:rPr lang="en-US" dirty="0" smtClean="0"/>
                        <a:t>Public</a:t>
                      </a:r>
                      <a:endParaRPr lang="en-US" dirty="0"/>
                    </a:p>
                  </a:txBody>
                  <a:tcPr/>
                </a:tc>
              </a:tr>
              <a:tr h="370840">
                <a:tc>
                  <a:txBody>
                    <a:bodyPr/>
                    <a:lstStyle/>
                    <a:p>
                      <a:r>
                        <a:rPr lang="en-US" dirty="0" smtClean="0"/>
                        <a:t>Same class</a:t>
                      </a:r>
                      <a:endParaRPr lang="en-US" dirty="0"/>
                    </a:p>
                  </a:txBody>
                  <a:tcPr/>
                </a:tc>
                <a:tc>
                  <a:txBody>
                    <a:bodyPr/>
                    <a:lstStyle/>
                    <a:p>
                      <a:r>
                        <a:rPr lang="en-US" dirty="0" smtClean="0"/>
                        <a:t>Yes</a:t>
                      </a:r>
                      <a:endParaRPr lang="en-US" dirty="0"/>
                    </a:p>
                  </a:txBody>
                  <a:tcPr/>
                </a:tc>
                <a:tc>
                  <a:txBody>
                    <a:bodyPr/>
                    <a:lstStyle/>
                    <a:p>
                      <a:r>
                        <a:rPr lang="en-US" dirty="0" smtClean="0"/>
                        <a:t>Yes</a:t>
                      </a:r>
                      <a:endParaRPr lang="en-US" dirty="0"/>
                    </a:p>
                  </a:txBody>
                  <a:tcPr/>
                </a:tc>
                <a:tc>
                  <a:txBody>
                    <a:bodyPr/>
                    <a:lstStyle/>
                    <a:p>
                      <a:r>
                        <a:rPr lang="en-US" dirty="0" smtClean="0"/>
                        <a:t>Yes</a:t>
                      </a:r>
                      <a:endParaRPr lang="en-US" dirty="0"/>
                    </a:p>
                  </a:txBody>
                  <a:tcPr/>
                </a:tc>
                <a:tc>
                  <a:txBody>
                    <a:bodyPr/>
                    <a:lstStyle/>
                    <a:p>
                      <a:r>
                        <a:rPr lang="en-US" dirty="0" smtClean="0"/>
                        <a:t>Yes</a:t>
                      </a:r>
                      <a:endParaRPr lang="en-US" dirty="0"/>
                    </a:p>
                  </a:txBody>
                  <a:tcPr/>
                </a:tc>
              </a:tr>
              <a:tr h="370840">
                <a:tc>
                  <a:txBody>
                    <a:bodyPr/>
                    <a:lstStyle/>
                    <a:p>
                      <a:r>
                        <a:rPr lang="en-US" dirty="0" smtClean="0"/>
                        <a:t>Same package</a:t>
                      </a:r>
                      <a:r>
                        <a:rPr lang="en-US" baseline="0" dirty="0" smtClean="0"/>
                        <a:t> subclass</a:t>
                      </a:r>
                      <a:endParaRPr lang="en-US" dirty="0"/>
                    </a:p>
                  </a:txBody>
                  <a:tcPr/>
                </a:tc>
                <a:tc>
                  <a:txBody>
                    <a:bodyPr/>
                    <a:lstStyle/>
                    <a:p>
                      <a:r>
                        <a:rPr lang="en-US" dirty="0" smtClean="0"/>
                        <a:t>No</a:t>
                      </a:r>
                      <a:endParaRPr lang="en-US" dirty="0"/>
                    </a:p>
                  </a:txBody>
                  <a:tcPr/>
                </a:tc>
                <a:tc>
                  <a:txBody>
                    <a:bodyPr/>
                    <a:lstStyle/>
                    <a:p>
                      <a:r>
                        <a:rPr lang="en-US" dirty="0" smtClean="0"/>
                        <a:t>Yes</a:t>
                      </a:r>
                      <a:endParaRPr lang="en-US" dirty="0"/>
                    </a:p>
                  </a:txBody>
                  <a:tcPr/>
                </a:tc>
                <a:tc>
                  <a:txBody>
                    <a:bodyPr/>
                    <a:lstStyle/>
                    <a:p>
                      <a:r>
                        <a:rPr lang="en-US" dirty="0" smtClean="0"/>
                        <a:t>Yes</a:t>
                      </a:r>
                      <a:endParaRPr lang="en-US" dirty="0"/>
                    </a:p>
                  </a:txBody>
                  <a:tcPr/>
                </a:tc>
                <a:tc>
                  <a:txBody>
                    <a:bodyPr/>
                    <a:lstStyle/>
                    <a:p>
                      <a:r>
                        <a:rPr lang="en-US" dirty="0" smtClean="0"/>
                        <a:t>Yes</a:t>
                      </a:r>
                      <a:endParaRPr lang="en-US" dirty="0"/>
                    </a:p>
                  </a:txBody>
                  <a:tcPr/>
                </a:tc>
              </a:tr>
              <a:tr h="370840">
                <a:tc>
                  <a:txBody>
                    <a:bodyPr/>
                    <a:lstStyle/>
                    <a:p>
                      <a:r>
                        <a:rPr lang="en-US" dirty="0" smtClean="0"/>
                        <a:t>Same package non-subclass</a:t>
                      </a:r>
                      <a:endParaRPr lang="en-US" dirty="0"/>
                    </a:p>
                  </a:txBody>
                  <a:tcPr/>
                </a:tc>
                <a:tc>
                  <a:txBody>
                    <a:bodyPr/>
                    <a:lstStyle/>
                    <a:p>
                      <a:r>
                        <a:rPr lang="en-US" dirty="0" smtClean="0"/>
                        <a:t>No</a:t>
                      </a:r>
                      <a:endParaRPr lang="en-US" dirty="0"/>
                    </a:p>
                  </a:txBody>
                  <a:tcPr/>
                </a:tc>
                <a:tc>
                  <a:txBody>
                    <a:bodyPr/>
                    <a:lstStyle/>
                    <a:p>
                      <a:r>
                        <a:rPr lang="en-US" dirty="0" smtClean="0"/>
                        <a:t>Yes</a:t>
                      </a:r>
                      <a:endParaRPr lang="en-US" dirty="0"/>
                    </a:p>
                  </a:txBody>
                  <a:tcPr/>
                </a:tc>
                <a:tc>
                  <a:txBody>
                    <a:bodyPr/>
                    <a:lstStyle/>
                    <a:p>
                      <a:r>
                        <a:rPr lang="en-US" dirty="0" smtClean="0"/>
                        <a:t>Yes</a:t>
                      </a:r>
                      <a:endParaRPr lang="en-US" dirty="0"/>
                    </a:p>
                  </a:txBody>
                  <a:tcPr/>
                </a:tc>
                <a:tc>
                  <a:txBody>
                    <a:bodyPr/>
                    <a:lstStyle/>
                    <a:p>
                      <a:r>
                        <a:rPr lang="en-US" dirty="0" smtClean="0"/>
                        <a:t>Yes</a:t>
                      </a:r>
                      <a:endParaRPr lang="en-US" dirty="0"/>
                    </a:p>
                  </a:txBody>
                  <a:tcPr/>
                </a:tc>
              </a:tr>
              <a:tr h="370840">
                <a:tc>
                  <a:txBody>
                    <a:bodyPr/>
                    <a:lstStyle/>
                    <a:p>
                      <a:r>
                        <a:rPr lang="en-US" dirty="0" smtClean="0"/>
                        <a:t>Different package subclass</a:t>
                      </a:r>
                      <a:endParaRPr lang="en-US" dirty="0"/>
                    </a:p>
                  </a:txBody>
                  <a:tcPr/>
                </a:tc>
                <a:tc>
                  <a:txBody>
                    <a:bodyPr/>
                    <a:lstStyle/>
                    <a:p>
                      <a:r>
                        <a:rPr lang="en-US" dirty="0" smtClean="0"/>
                        <a:t>No</a:t>
                      </a:r>
                      <a:endParaRPr lang="en-US" dirty="0"/>
                    </a:p>
                  </a:txBody>
                  <a:tcPr/>
                </a:tc>
                <a:tc>
                  <a:txBody>
                    <a:bodyPr/>
                    <a:lstStyle/>
                    <a:p>
                      <a:r>
                        <a:rPr lang="en-US" dirty="0" smtClean="0"/>
                        <a:t>No</a:t>
                      </a:r>
                      <a:endParaRPr lang="en-US" dirty="0"/>
                    </a:p>
                  </a:txBody>
                  <a:tcPr/>
                </a:tc>
                <a:tc>
                  <a:txBody>
                    <a:bodyPr/>
                    <a:lstStyle/>
                    <a:p>
                      <a:r>
                        <a:rPr lang="en-US" dirty="0" smtClean="0"/>
                        <a:t>Yes</a:t>
                      </a:r>
                      <a:endParaRPr lang="en-US" dirty="0"/>
                    </a:p>
                  </a:txBody>
                  <a:tcPr/>
                </a:tc>
                <a:tc>
                  <a:txBody>
                    <a:bodyPr/>
                    <a:lstStyle/>
                    <a:p>
                      <a:r>
                        <a:rPr lang="en-US" dirty="0" smtClean="0"/>
                        <a:t>Yes</a:t>
                      </a:r>
                      <a:endParaRPr lang="en-US" dirty="0"/>
                    </a:p>
                  </a:txBody>
                  <a:tcPr/>
                </a:tc>
              </a:tr>
              <a:tr h="370840">
                <a:tc>
                  <a:txBody>
                    <a:bodyPr/>
                    <a:lstStyle/>
                    <a:p>
                      <a:r>
                        <a:rPr lang="en-US" dirty="0" smtClean="0"/>
                        <a:t>Different package non-subclass</a:t>
                      </a:r>
                      <a:endParaRPr lang="en-US" dirty="0"/>
                    </a:p>
                  </a:txBody>
                  <a:tcPr/>
                </a:tc>
                <a:tc>
                  <a:txBody>
                    <a:bodyPr/>
                    <a:lstStyle/>
                    <a:p>
                      <a:r>
                        <a:rPr lang="en-US" dirty="0" smtClean="0"/>
                        <a:t>No</a:t>
                      </a:r>
                      <a:endParaRPr lang="en-US" dirty="0"/>
                    </a:p>
                  </a:txBody>
                  <a:tcPr/>
                </a:tc>
                <a:tc>
                  <a:txBody>
                    <a:bodyPr/>
                    <a:lstStyle/>
                    <a:p>
                      <a:r>
                        <a:rPr lang="en-US" dirty="0" smtClean="0"/>
                        <a:t>No</a:t>
                      </a:r>
                      <a:endParaRPr lang="en-US" dirty="0"/>
                    </a:p>
                  </a:txBody>
                  <a:tcPr/>
                </a:tc>
                <a:tc>
                  <a:txBody>
                    <a:bodyPr/>
                    <a:lstStyle/>
                    <a:p>
                      <a:r>
                        <a:rPr lang="en-US" dirty="0" smtClean="0"/>
                        <a:t>No</a:t>
                      </a:r>
                      <a:endParaRPr lang="en-US" dirty="0"/>
                    </a:p>
                  </a:txBody>
                  <a:tcPr/>
                </a:tc>
                <a:tc>
                  <a:txBody>
                    <a:bodyPr/>
                    <a:lstStyle/>
                    <a:p>
                      <a:r>
                        <a:rPr lang="en-US" dirty="0" smtClean="0"/>
                        <a:t>Yes</a:t>
                      </a:r>
                      <a:endParaRPr lang="en-US" dirty="0"/>
                    </a:p>
                  </a:txBody>
                  <a:tcPr/>
                </a:tc>
              </a:tr>
            </a:tbl>
          </a:graphicData>
        </a:graphic>
      </p:graphicFrame>
    </p:spTree>
    <p:extLst>
      <p:ext uri="{BB962C8B-B14F-4D97-AF65-F5344CB8AC3E}">
        <p14:creationId xmlns:p14="http://schemas.microsoft.com/office/powerpoint/2010/main" val="2449966429"/>
      </p:ext>
    </p:extLst>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0" y="412750"/>
            <a:ext cx="8531225" cy="855663"/>
          </a:xfrm>
        </p:spPr>
        <p:txBody>
          <a:bodyPr>
            <a:normAutofit/>
          </a:bodyPr>
          <a:lstStyle/>
          <a:p>
            <a:r>
              <a:rPr lang="en-US" sz="2000" dirty="0"/>
              <a:t>4.3: Access </a:t>
            </a:r>
            <a:r>
              <a:rPr lang="en-US" sz="2000" dirty="0" err="1"/>
              <a:t>Specifiers</a:t>
            </a:r>
            <a:r>
              <a:rPr lang="en-US" sz="2000" dirty="0"/>
              <a:t> and Modifiers</a:t>
            </a:r>
            <a:br>
              <a:rPr lang="en-US" sz="2000" dirty="0"/>
            </a:br>
            <a:r>
              <a:rPr lang="en-US" sz="2000" dirty="0"/>
              <a:t>What is access protection</a:t>
            </a:r>
            <a:r>
              <a:rPr lang="en-US" sz="2000" dirty="0" smtClean="0"/>
              <a:t>?</a:t>
            </a:r>
            <a:endParaRPr lang="en-US" sz="2000" dirty="0"/>
          </a:p>
        </p:txBody>
      </p:sp>
      <p:grpSp>
        <p:nvGrpSpPr>
          <p:cNvPr id="2" name="Group 6"/>
          <p:cNvGrpSpPr>
            <a:grpSpLocks/>
          </p:cNvGrpSpPr>
          <p:nvPr/>
        </p:nvGrpSpPr>
        <p:grpSpPr bwMode="auto">
          <a:xfrm>
            <a:off x="556992" y="1990754"/>
            <a:ext cx="7391400" cy="3962400"/>
            <a:chOff x="1701" y="3303"/>
            <a:chExt cx="8820" cy="3060"/>
          </a:xfrm>
        </p:grpSpPr>
        <p:sp>
          <p:nvSpPr>
            <p:cNvPr id="289799" name="Oval 7"/>
            <p:cNvSpPr>
              <a:spLocks noChangeArrowheads="1"/>
            </p:cNvSpPr>
            <p:nvPr/>
          </p:nvSpPr>
          <p:spPr bwMode="auto">
            <a:xfrm>
              <a:off x="6381" y="4203"/>
              <a:ext cx="4140" cy="2160"/>
            </a:xfrm>
            <a:prstGeom prst="ellipse">
              <a:avLst/>
            </a:prstGeom>
            <a:solidFill>
              <a:srgbClr val="FFFFFF"/>
            </a:solidFill>
            <a:ln w="9525">
              <a:solidFill>
                <a:srgbClr val="000000"/>
              </a:solidFill>
              <a:round/>
              <a:headEnd/>
              <a:tailEnd/>
            </a:ln>
          </p:spPr>
          <p:txBody>
            <a:bodyPr/>
            <a:lstStyle/>
            <a:p>
              <a:pPr algn="l" eaLnBrk="0" hangingPunct="0"/>
              <a:r>
                <a:rPr lang="en-US" dirty="0">
                  <a:latin typeface="+mj-lt"/>
                  <a:cs typeface="Arial" pitchFamily="34" charset="0"/>
                </a:rPr>
                <a:t>Package P2</a:t>
              </a:r>
            </a:p>
          </p:txBody>
        </p:sp>
        <p:sp>
          <p:nvSpPr>
            <p:cNvPr id="289800" name="Oval 8"/>
            <p:cNvSpPr>
              <a:spLocks noChangeArrowheads="1"/>
            </p:cNvSpPr>
            <p:nvPr/>
          </p:nvSpPr>
          <p:spPr bwMode="auto">
            <a:xfrm>
              <a:off x="1701" y="3303"/>
              <a:ext cx="4500" cy="3060"/>
            </a:xfrm>
            <a:prstGeom prst="ellipse">
              <a:avLst/>
            </a:prstGeom>
            <a:solidFill>
              <a:srgbClr val="FFFFFF"/>
            </a:solidFill>
            <a:ln w="9525">
              <a:solidFill>
                <a:srgbClr val="000000"/>
              </a:solidFill>
              <a:round/>
              <a:headEnd/>
              <a:tailEnd/>
            </a:ln>
          </p:spPr>
          <p:txBody>
            <a:bodyPr/>
            <a:lstStyle/>
            <a:p>
              <a:pPr algn="l" eaLnBrk="0" hangingPunct="0"/>
              <a:r>
                <a:rPr lang="en-US" dirty="0">
                  <a:latin typeface="+mj-lt"/>
                  <a:cs typeface="Arial" pitchFamily="34" charset="0"/>
                </a:rPr>
                <a:t>Package P1</a:t>
              </a:r>
            </a:p>
            <a:p>
              <a:pPr algn="l" eaLnBrk="0" hangingPunct="0"/>
              <a:endParaRPr lang="en-US" sz="2000" dirty="0">
                <a:latin typeface="+mj-lt"/>
                <a:cs typeface="Arial" pitchFamily="34" charset="0"/>
              </a:endParaRPr>
            </a:p>
          </p:txBody>
        </p:sp>
        <p:sp>
          <p:nvSpPr>
            <p:cNvPr id="289801" name="Rectangle 9"/>
            <p:cNvSpPr>
              <a:spLocks noChangeArrowheads="1"/>
            </p:cNvSpPr>
            <p:nvPr/>
          </p:nvSpPr>
          <p:spPr bwMode="auto">
            <a:xfrm>
              <a:off x="3681" y="4074"/>
              <a:ext cx="1440" cy="430"/>
            </a:xfrm>
            <a:prstGeom prst="rect">
              <a:avLst/>
            </a:prstGeom>
            <a:solidFill>
              <a:srgbClr val="FFFFFF"/>
            </a:solidFill>
            <a:ln w="9525">
              <a:solidFill>
                <a:srgbClr val="000000"/>
              </a:solidFill>
              <a:miter lim="800000"/>
              <a:headEnd/>
              <a:tailEnd/>
            </a:ln>
          </p:spPr>
          <p:txBody>
            <a:bodyPr/>
            <a:lstStyle/>
            <a:p>
              <a:pPr algn="just" eaLnBrk="0" hangingPunct="0"/>
              <a:r>
                <a:rPr lang="en-US" sz="1600" dirty="0">
                  <a:latin typeface="+mj-lt"/>
                  <a:cs typeface="Arial" pitchFamily="34" charset="0"/>
                </a:rPr>
                <a:t>Class A</a:t>
              </a:r>
            </a:p>
          </p:txBody>
        </p:sp>
        <p:sp>
          <p:nvSpPr>
            <p:cNvPr id="289802" name="Rectangle 10"/>
            <p:cNvSpPr>
              <a:spLocks noChangeArrowheads="1"/>
            </p:cNvSpPr>
            <p:nvPr/>
          </p:nvSpPr>
          <p:spPr bwMode="auto">
            <a:xfrm>
              <a:off x="4041" y="5043"/>
              <a:ext cx="1440" cy="481"/>
            </a:xfrm>
            <a:prstGeom prst="rect">
              <a:avLst/>
            </a:prstGeom>
            <a:solidFill>
              <a:srgbClr val="FFFFFF"/>
            </a:solidFill>
            <a:ln w="9525">
              <a:solidFill>
                <a:srgbClr val="000000"/>
              </a:solidFill>
              <a:miter lim="800000"/>
              <a:headEnd/>
              <a:tailEnd/>
            </a:ln>
          </p:spPr>
          <p:txBody>
            <a:bodyPr/>
            <a:lstStyle/>
            <a:p>
              <a:pPr algn="l" eaLnBrk="0" hangingPunct="0"/>
              <a:r>
                <a:rPr lang="en-US" sz="1600" dirty="0">
                  <a:latin typeface="+mj-lt"/>
                  <a:cs typeface="Arial" pitchFamily="34" charset="0"/>
                </a:rPr>
                <a:t>Class C</a:t>
              </a:r>
            </a:p>
          </p:txBody>
        </p:sp>
        <p:sp>
          <p:nvSpPr>
            <p:cNvPr id="289803" name="Rectangle 11"/>
            <p:cNvSpPr>
              <a:spLocks noChangeArrowheads="1"/>
            </p:cNvSpPr>
            <p:nvPr/>
          </p:nvSpPr>
          <p:spPr bwMode="auto">
            <a:xfrm>
              <a:off x="2165" y="4984"/>
              <a:ext cx="1440" cy="481"/>
            </a:xfrm>
            <a:prstGeom prst="rect">
              <a:avLst/>
            </a:prstGeom>
            <a:solidFill>
              <a:srgbClr val="FFFFFF"/>
            </a:solidFill>
            <a:ln w="9525">
              <a:solidFill>
                <a:srgbClr val="000000"/>
              </a:solidFill>
              <a:miter lim="800000"/>
              <a:headEnd/>
              <a:tailEnd/>
            </a:ln>
          </p:spPr>
          <p:txBody>
            <a:bodyPr/>
            <a:lstStyle/>
            <a:p>
              <a:pPr algn="l" eaLnBrk="0" hangingPunct="0"/>
              <a:r>
                <a:rPr lang="en-US" sz="1600" dirty="0">
                  <a:latin typeface="+mj-lt"/>
                  <a:cs typeface="Arial" pitchFamily="34" charset="0"/>
                </a:rPr>
                <a:t>Class B</a:t>
              </a:r>
            </a:p>
          </p:txBody>
        </p:sp>
        <p:sp>
          <p:nvSpPr>
            <p:cNvPr id="289804" name="Rectangle 12"/>
            <p:cNvSpPr>
              <a:spLocks noChangeArrowheads="1"/>
            </p:cNvSpPr>
            <p:nvPr/>
          </p:nvSpPr>
          <p:spPr bwMode="auto">
            <a:xfrm>
              <a:off x="8541" y="5283"/>
              <a:ext cx="1440" cy="481"/>
            </a:xfrm>
            <a:prstGeom prst="rect">
              <a:avLst/>
            </a:prstGeom>
            <a:solidFill>
              <a:srgbClr val="FFFFFF"/>
            </a:solidFill>
            <a:ln w="9525">
              <a:solidFill>
                <a:srgbClr val="000000"/>
              </a:solidFill>
              <a:miter lim="800000"/>
              <a:headEnd/>
              <a:tailEnd/>
            </a:ln>
          </p:spPr>
          <p:txBody>
            <a:bodyPr/>
            <a:lstStyle/>
            <a:p>
              <a:pPr algn="l" eaLnBrk="0" hangingPunct="0"/>
              <a:r>
                <a:rPr lang="en-US" sz="1600" dirty="0">
                  <a:latin typeface="+mj-lt"/>
                  <a:cs typeface="Arial" pitchFamily="34" charset="0"/>
                </a:rPr>
                <a:t>Class F</a:t>
              </a:r>
            </a:p>
          </p:txBody>
        </p:sp>
        <p:sp>
          <p:nvSpPr>
            <p:cNvPr id="289805" name="Rectangle 13"/>
            <p:cNvSpPr>
              <a:spLocks noChangeArrowheads="1"/>
            </p:cNvSpPr>
            <p:nvPr/>
          </p:nvSpPr>
          <p:spPr bwMode="auto">
            <a:xfrm>
              <a:off x="6921" y="5283"/>
              <a:ext cx="1440" cy="481"/>
            </a:xfrm>
            <a:prstGeom prst="rect">
              <a:avLst/>
            </a:prstGeom>
            <a:solidFill>
              <a:srgbClr val="FFFFFF"/>
            </a:solidFill>
            <a:ln w="9525">
              <a:solidFill>
                <a:srgbClr val="000000"/>
              </a:solidFill>
              <a:miter lim="800000"/>
              <a:headEnd/>
              <a:tailEnd/>
            </a:ln>
          </p:spPr>
          <p:txBody>
            <a:bodyPr/>
            <a:lstStyle/>
            <a:p>
              <a:pPr algn="l" eaLnBrk="0" hangingPunct="0"/>
              <a:r>
                <a:rPr lang="en-US" sz="1600" dirty="0">
                  <a:latin typeface="+mj-lt"/>
                  <a:cs typeface="Arial" pitchFamily="34" charset="0"/>
                </a:rPr>
                <a:t>Class G</a:t>
              </a:r>
            </a:p>
          </p:txBody>
        </p:sp>
        <p:sp>
          <p:nvSpPr>
            <p:cNvPr id="289806" name="Line 14"/>
            <p:cNvSpPr>
              <a:spLocks noChangeShapeType="1"/>
            </p:cNvSpPr>
            <p:nvPr/>
          </p:nvSpPr>
          <p:spPr bwMode="auto">
            <a:xfrm flipV="1">
              <a:off x="3169" y="4383"/>
              <a:ext cx="872" cy="601"/>
            </a:xfrm>
            <a:prstGeom prst="line">
              <a:avLst/>
            </a:prstGeom>
            <a:noFill/>
            <a:ln w="9525">
              <a:solidFill>
                <a:srgbClr val="000000"/>
              </a:solidFill>
              <a:round/>
              <a:headEnd/>
              <a:tailEnd type="triangle" w="med" len="med"/>
            </a:ln>
          </p:spPr>
          <p:txBody>
            <a:bodyPr/>
            <a:lstStyle/>
            <a:p>
              <a:endParaRPr lang="en-IN">
                <a:latin typeface="+mj-lt"/>
                <a:cs typeface="Arial" pitchFamily="34" charset="0"/>
              </a:endParaRPr>
            </a:p>
          </p:txBody>
        </p:sp>
        <p:sp>
          <p:nvSpPr>
            <p:cNvPr id="289807" name="Line 15"/>
            <p:cNvSpPr>
              <a:spLocks noChangeShapeType="1"/>
            </p:cNvSpPr>
            <p:nvPr/>
          </p:nvSpPr>
          <p:spPr bwMode="auto">
            <a:xfrm flipH="1" flipV="1">
              <a:off x="4761" y="4383"/>
              <a:ext cx="2700" cy="900"/>
            </a:xfrm>
            <a:prstGeom prst="line">
              <a:avLst/>
            </a:prstGeom>
            <a:noFill/>
            <a:ln w="9525">
              <a:solidFill>
                <a:srgbClr val="000000"/>
              </a:solidFill>
              <a:round/>
              <a:headEnd/>
              <a:tailEnd type="triangle" w="med" len="med"/>
            </a:ln>
          </p:spPr>
          <p:txBody>
            <a:bodyPr/>
            <a:lstStyle/>
            <a:p>
              <a:endParaRPr lang="en-IN">
                <a:latin typeface="+mj-lt"/>
                <a:cs typeface="Arial" pitchFamily="34" charset="0"/>
              </a:endParaRPr>
            </a:p>
          </p:txBody>
        </p:sp>
      </p:grpSp>
    </p:spTree>
    <p:extLst>
      <p:ext uri="{BB962C8B-B14F-4D97-AF65-F5344CB8AC3E}">
        <p14:creationId xmlns:p14="http://schemas.microsoft.com/office/powerpoint/2010/main" val="44485163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998" name="Rectangle 6"/>
          <p:cNvSpPr>
            <a:spLocks noGrp="1" noChangeArrowheads="1"/>
          </p:cNvSpPr>
          <p:nvPr>
            <p:ph type="title" idx="4294967295"/>
          </p:nvPr>
        </p:nvSpPr>
        <p:spPr>
          <a:xfrm>
            <a:off x="0" y="412750"/>
            <a:ext cx="8531225" cy="855663"/>
          </a:xfrm>
          <a:noFill/>
          <a:ln/>
        </p:spPr>
        <p:txBody>
          <a:bodyPr lIns="90488" tIns="44450" rIns="90488" bIns="44450"/>
          <a:lstStyle/>
          <a:p>
            <a:r>
              <a:rPr lang="en-US" sz="1200" b="1" dirty="0" smtClean="0"/>
              <a:t>      </a:t>
            </a:r>
            <a:r>
              <a:rPr lang="en-US" sz="2000" b="1" dirty="0" smtClean="0"/>
              <a:t>4.4</a:t>
            </a:r>
            <a:r>
              <a:rPr lang="en-US" sz="2000" b="1" dirty="0"/>
              <a:t>: Constructors </a:t>
            </a:r>
            <a:br>
              <a:rPr lang="en-US" sz="2000" b="1" dirty="0"/>
            </a:br>
            <a:r>
              <a:rPr lang="en-US" sz="2000" b="1" dirty="0" smtClean="0"/>
              <a:t>  </a:t>
            </a:r>
            <a:r>
              <a:rPr lang="en-US" sz="2000" dirty="0" smtClean="0"/>
              <a:t>Default </a:t>
            </a:r>
            <a:r>
              <a:rPr lang="en-US" sz="2000" dirty="0"/>
              <a:t>Constructors</a:t>
            </a:r>
          </a:p>
        </p:txBody>
      </p:sp>
      <p:sp>
        <p:nvSpPr>
          <p:cNvPr id="340995" name="Rectangle 3"/>
          <p:cNvSpPr>
            <a:spLocks noGrp="1"/>
          </p:cNvSpPr>
          <p:nvPr>
            <p:ph idx="4294967295"/>
          </p:nvPr>
        </p:nvSpPr>
        <p:spPr>
          <a:xfrm>
            <a:off x="298450" y="1495425"/>
            <a:ext cx="8845550" cy="4643438"/>
          </a:xfrm>
        </p:spPr>
        <p:txBody>
          <a:bodyPr/>
          <a:lstStyle/>
          <a:p>
            <a:r>
              <a:rPr lang="en-US" dirty="0" smtClean="0">
                <a:solidFill>
                  <a:schemeClr val="tx1"/>
                </a:solidFill>
              </a:rPr>
              <a:t>All Java classes have </a:t>
            </a:r>
            <a:r>
              <a:rPr lang="en-US" i="1" dirty="0" smtClean="0">
                <a:solidFill>
                  <a:schemeClr val="tx1"/>
                </a:solidFill>
              </a:rPr>
              <a:t>constructors</a:t>
            </a:r>
            <a:r>
              <a:rPr lang="en-US" dirty="0" smtClean="0">
                <a:solidFill>
                  <a:schemeClr val="tx1"/>
                </a:solidFill>
              </a:rPr>
              <a:t> </a:t>
            </a:r>
          </a:p>
          <a:p>
            <a:pPr lvl="1"/>
            <a:r>
              <a:rPr lang="en-US" dirty="0" smtClean="0">
                <a:solidFill>
                  <a:schemeClr val="tx1"/>
                </a:solidFill>
              </a:rPr>
              <a:t>Constructors initialize a new object of that type</a:t>
            </a:r>
          </a:p>
          <a:p>
            <a:r>
              <a:rPr lang="en-US" dirty="0" smtClean="0">
                <a:solidFill>
                  <a:schemeClr val="tx1"/>
                </a:solidFill>
              </a:rPr>
              <a:t>Default no-argument constructor is provided if program has no constructors</a:t>
            </a:r>
          </a:p>
          <a:p>
            <a:r>
              <a:rPr lang="en-US" dirty="0" smtClean="0">
                <a:solidFill>
                  <a:schemeClr val="tx1"/>
                </a:solidFill>
              </a:rPr>
              <a:t>Constructors: </a:t>
            </a:r>
          </a:p>
          <a:p>
            <a:pPr lvl="1"/>
            <a:r>
              <a:rPr lang="en-US" dirty="0" smtClean="0">
                <a:solidFill>
                  <a:schemeClr val="tx1"/>
                </a:solidFill>
              </a:rPr>
              <a:t>Same name as the class</a:t>
            </a:r>
          </a:p>
          <a:p>
            <a:pPr lvl="1"/>
            <a:r>
              <a:rPr lang="en-US" dirty="0" smtClean="0">
                <a:solidFill>
                  <a:schemeClr val="tx1"/>
                </a:solidFill>
              </a:rPr>
              <a:t>No return type, not even void</a:t>
            </a:r>
          </a:p>
          <a:p>
            <a:pPr lvl="1"/>
            <a:endParaRPr lang="en-US" dirty="0">
              <a:solidFill>
                <a:schemeClr val="tx1"/>
              </a:solidFill>
            </a:endParaRPr>
          </a:p>
        </p:txBody>
      </p:sp>
      <p:sp>
        <p:nvSpPr>
          <p:cNvPr id="5" name="Rectangle 4"/>
          <p:cNvSpPr/>
          <p:nvPr/>
        </p:nvSpPr>
        <p:spPr>
          <a:xfrm>
            <a:off x="1133021" y="4087068"/>
            <a:ext cx="1842407" cy="171132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r>
              <a:rPr lang="en-US" sz="1400" dirty="0">
                <a:latin typeface="+mj-lt"/>
                <a:cs typeface="Arial" pitchFamily="34" charset="0"/>
              </a:rPr>
              <a:t>class Box {</a:t>
            </a:r>
          </a:p>
          <a:p>
            <a:r>
              <a:rPr lang="en-US" sz="1400" dirty="0">
                <a:latin typeface="+mj-lt"/>
                <a:cs typeface="Arial" pitchFamily="34" charset="0"/>
              </a:rPr>
              <a:t>  double </a:t>
            </a:r>
            <a:r>
              <a:rPr lang="en-US" sz="1400" dirty="0" err="1">
                <a:latin typeface="+mj-lt"/>
                <a:cs typeface="Arial" pitchFamily="34" charset="0"/>
              </a:rPr>
              <a:t>dblWidth</a:t>
            </a:r>
            <a:r>
              <a:rPr lang="en-US" sz="1400" dirty="0">
                <a:latin typeface="+mj-lt"/>
                <a:cs typeface="Arial" pitchFamily="34" charset="0"/>
              </a:rPr>
              <a:t>;</a:t>
            </a:r>
          </a:p>
          <a:p>
            <a:r>
              <a:rPr lang="en-US" sz="1400" dirty="0">
                <a:latin typeface="+mj-lt"/>
                <a:cs typeface="Arial" pitchFamily="34" charset="0"/>
              </a:rPr>
              <a:t>  double </a:t>
            </a:r>
            <a:r>
              <a:rPr lang="en-US" sz="1400" dirty="0" err="1">
                <a:latin typeface="+mj-lt"/>
                <a:cs typeface="Arial" pitchFamily="34" charset="0"/>
              </a:rPr>
              <a:t>dblHeight</a:t>
            </a:r>
            <a:r>
              <a:rPr lang="en-US" sz="1400" dirty="0">
                <a:latin typeface="+mj-lt"/>
                <a:cs typeface="Arial" pitchFamily="34" charset="0"/>
              </a:rPr>
              <a:t>;</a:t>
            </a:r>
          </a:p>
          <a:p>
            <a:r>
              <a:rPr lang="en-US" sz="1400" dirty="0">
                <a:latin typeface="+mj-lt"/>
                <a:cs typeface="Arial" pitchFamily="34" charset="0"/>
              </a:rPr>
              <a:t>  double </a:t>
            </a:r>
            <a:r>
              <a:rPr lang="en-US" sz="1400" dirty="0" err="1">
                <a:latin typeface="+mj-lt"/>
                <a:cs typeface="Arial" pitchFamily="34" charset="0"/>
              </a:rPr>
              <a:t>dblDepth</a:t>
            </a:r>
            <a:r>
              <a:rPr lang="en-US" sz="1400" dirty="0" smtClean="0">
                <a:latin typeface="+mj-lt"/>
                <a:cs typeface="Arial" pitchFamily="34" charset="0"/>
              </a:rPr>
              <a:t>;</a:t>
            </a:r>
            <a:endParaRPr lang="en-US" sz="1400" dirty="0" smtClean="0">
              <a:latin typeface="+mj-lt"/>
            </a:endParaRPr>
          </a:p>
          <a:p>
            <a:r>
              <a:rPr lang="en-US" sz="1400" dirty="0">
                <a:latin typeface="+mj-lt"/>
                <a:cs typeface="Arial" pitchFamily="34" charset="0"/>
              </a:rPr>
              <a:t>}</a:t>
            </a:r>
          </a:p>
        </p:txBody>
      </p:sp>
      <p:cxnSp>
        <p:nvCxnSpPr>
          <p:cNvPr id="6" name="Straight Arrow Connector 5"/>
          <p:cNvCxnSpPr>
            <a:stCxn id="5" idx="3"/>
          </p:cNvCxnSpPr>
          <p:nvPr/>
        </p:nvCxnSpPr>
        <p:spPr>
          <a:xfrm flipV="1">
            <a:off x="2975428" y="4942730"/>
            <a:ext cx="480291" cy="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7" name="Oval 6"/>
          <p:cNvSpPr/>
          <p:nvPr/>
        </p:nvSpPr>
        <p:spPr>
          <a:xfrm>
            <a:off x="3455720" y="4671268"/>
            <a:ext cx="1682336" cy="54292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smtClean="0">
                <a:latin typeface="+mj-lt"/>
              </a:rPr>
              <a:t>Compiler</a:t>
            </a:r>
            <a:endParaRPr lang="en-US" sz="1200" dirty="0">
              <a:latin typeface="+mj-lt"/>
            </a:endParaRPr>
          </a:p>
        </p:txBody>
      </p:sp>
      <p:sp>
        <p:nvSpPr>
          <p:cNvPr id="8" name="Rectangle 7"/>
          <p:cNvSpPr/>
          <p:nvPr/>
        </p:nvSpPr>
        <p:spPr>
          <a:xfrm>
            <a:off x="5804812" y="4087067"/>
            <a:ext cx="1931307" cy="171132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r>
              <a:rPr lang="en-US" sz="1400" dirty="0">
                <a:latin typeface="+mj-lt"/>
                <a:cs typeface="Arial" pitchFamily="34" charset="0"/>
              </a:rPr>
              <a:t>class Box {</a:t>
            </a:r>
          </a:p>
          <a:p>
            <a:r>
              <a:rPr lang="en-US" sz="1400" dirty="0">
                <a:latin typeface="+mj-lt"/>
                <a:cs typeface="Arial" pitchFamily="34" charset="0"/>
              </a:rPr>
              <a:t>  double </a:t>
            </a:r>
            <a:r>
              <a:rPr lang="en-US" sz="1400" dirty="0" err="1">
                <a:latin typeface="+mj-lt"/>
                <a:cs typeface="Arial" pitchFamily="34" charset="0"/>
              </a:rPr>
              <a:t>dblWidth</a:t>
            </a:r>
            <a:r>
              <a:rPr lang="en-US" sz="1400" dirty="0">
                <a:latin typeface="+mj-lt"/>
                <a:cs typeface="Arial" pitchFamily="34" charset="0"/>
              </a:rPr>
              <a:t>;</a:t>
            </a:r>
          </a:p>
          <a:p>
            <a:r>
              <a:rPr lang="en-US" sz="1400" dirty="0">
                <a:latin typeface="+mj-lt"/>
                <a:cs typeface="Arial" pitchFamily="34" charset="0"/>
              </a:rPr>
              <a:t>  double </a:t>
            </a:r>
            <a:r>
              <a:rPr lang="en-US" sz="1400" dirty="0" err="1">
                <a:latin typeface="+mj-lt"/>
                <a:cs typeface="Arial" pitchFamily="34" charset="0"/>
              </a:rPr>
              <a:t>dblHeight</a:t>
            </a:r>
            <a:r>
              <a:rPr lang="en-US" sz="1400" dirty="0">
                <a:latin typeface="+mj-lt"/>
                <a:cs typeface="Arial" pitchFamily="34" charset="0"/>
              </a:rPr>
              <a:t>;</a:t>
            </a:r>
          </a:p>
          <a:p>
            <a:r>
              <a:rPr lang="en-US" sz="1400" dirty="0">
                <a:latin typeface="+mj-lt"/>
                <a:cs typeface="Arial" pitchFamily="34" charset="0"/>
              </a:rPr>
              <a:t>  double </a:t>
            </a:r>
            <a:r>
              <a:rPr lang="en-US" sz="1400" dirty="0" err="1">
                <a:latin typeface="+mj-lt"/>
                <a:cs typeface="Arial" pitchFamily="34" charset="0"/>
              </a:rPr>
              <a:t>dblDepth</a:t>
            </a:r>
            <a:r>
              <a:rPr lang="en-US" sz="1400" dirty="0" smtClean="0">
                <a:latin typeface="+mj-lt"/>
                <a:cs typeface="Arial" pitchFamily="34" charset="0"/>
              </a:rPr>
              <a:t>;</a:t>
            </a:r>
          </a:p>
          <a:p>
            <a:r>
              <a:rPr lang="en-US" sz="1400" dirty="0">
                <a:latin typeface="+mj-lt"/>
                <a:cs typeface="Arial" pitchFamily="34" charset="0"/>
              </a:rPr>
              <a:t> </a:t>
            </a:r>
            <a:r>
              <a:rPr lang="en-US" sz="1400" dirty="0" smtClean="0">
                <a:latin typeface="+mj-lt"/>
                <a:cs typeface="Arial" pitchFamily="34" charset="0"/>
              </a:rPr>
              <a:t> Box() { } </a:t>
            </a:r>
            <a:endParaRPr lang="en-US" sz="1400" dirty="0" smtClean="0">
              <a:latin typeface="+mj-lt"/>
            </a:endParaRPr>
          </a:p>
          <a:p>
            <a:r>
              <a:rPr lang="en-US" sz="1400" dirty="0" smtClean="0">
                <a:latin typeface="+mj-lt"/>
                <a:cs typeface="Arial" pitchFamily="34" charset="0"/>
              </a:rPr>
              <a:t>} </a:t>
            </a:r>
            <a:endParaRPr lang="en-US" sz="1400" dirty="0">
              <a:latin typeface="+mj-lt"/>
              <a:cs typeface="Arial" pitchFamily="34" charset="0"/>
            </a:endParaRPr>
          </a:p>
        </p:txBody>
      </p:sp>
      <p:cxnSp>
        <p:nvCxnSpPr>
          <p:cNvPr id="9" name="Straight Arrow Connector 8"/>
          <p:cNvCxnSpPr>
            <a:stCxn id="7" idx="6"/>
            <a:endCxn id="8" idx="1"/>
          </p:cNvCxnSpPr>
          <p:nvPr/>
        </p:nvCxnSpPr>
        <p:spPr>
          <a:xfrm flipV="1">
            <a:off x="5138056" y="4942730"/>
            <a:ext cx="666756" cy="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3784448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1339" name="Rectangle 75"/>
          <p:cNvSpPr>
            <a:spLocks noGrp="1" noChangeArrowheads="1"/>
          </p:cNvSpPr>
          <p:nvPr>
            <p:ph type="title" idx="4294967295"/>
          </p:nvPr>
        </p:nvSpPr>
        <p:spPr>
          <a:xfrm>
            <a:off x="0" y="412750"/>
            <a:ext cx="8531225" cy="855663"/>
          </a:xfrm>
          <a:noFill/>
          <a:ln/>
        </p:spPr>
        <p:txBody>
          <a:bodyPr lIns="90488" tIns="44450" rIns="90488" bIns="44450"/>
          <a:lstStyle/>
          <a:p>
            <a:r>
              <a:rPr lang="en-US" sz="1200" b="1" dirty="0" smtClean="0"/>
              <a:t>      </a:t>
            </a:r>
            <a:r>
              <a:rPr lang="en-US" sz="2000" b="1" dirty="0" smtClean="0"/>
              <a:t>4.4: Constructors</a:t>
            </a:r>
            <a:r>
              <a:rPr lang="en-US" sz="2000" b="1" dirty="0"/>
              <a:t/>
            </a:r>
            <a:br>
              <a:rPr lang="en-US" sz="2000" b="1" dirty="0"/>
            </a:br>
            <a:r>
              <a:rPr lang="en-US" sz="2000" b="1" dirty="0" smtClean="0"/>
              <a:t>     </a:t>
            </a:r>
            <a:r>
              <a:rPr lang="en-US" sz="2000" dirty="0" smtClean="0"/>
              <a:t>Demo</a:t>
            </a:r>
            <a:endParaRPr lang="en-US" sz="2000" dirty="0"/>
          </a:p>
        </p:txBody>
      </p:sp>
      <p:sp>
        <p:nvSpPr>
          <p:cNvPr id="13" name="Content Placeholder 12"/>
          <p:cNvSpPr>
            <a:spLocks noGrp="1"/>
          </p:cNvSpPr>
          <p:nvPr>
            <p:ph idx="4294967295"/>
          </p:nvPr>
        </p:nvSpPr>
        <p:spPr>
          <a:xfrm>
            <a:off x="736270" y="1495425"/>
            <a:ext cx="5913768" cy="4643438"/>
          </a:xfrm>
        </p:spPr>
        <p:txBody>
          <a:bodyPr/>
          <a:lstStyle/>
          <a:p>
            <a:r>
              <a:rPr lang="en-US" dirty="0"/>
              <a:t>Execute the BoxDemo.java program. </a:t>
            </a:r>
            <a:endParaRPr lang="en-US" dirty="0" smtClean="0"/>
          </a:p>
          <a:p>
            <a:endParaRPr lang="en-US" dirty="0"/>
          </a:p>
          <a:p>
            <a:pPr lvl="1"/>
            <a:r>
              <a:rPr lang="en-US" dirty="0" smtClean="0"/>
              <a:t>This </a:t>
            </a:r>
            <a:r>
              <a:rPr lang="en-US" dirty="0"/>
              <a:t>uses the Box.java</a:t>
            </a:r>
          </a:p>
          <a:p>
            <a:endParaRPr lang="en-US" dirty="0"/>
          </a:p>
        </p:txBody>
      </p:sp>
    </p:spTree>
    <p:extLst>
      <p:ext uri="{BB962C8B-B14F-4D97-AF65-F5344CB8AC3E}">
        <p14:creationId xmlns:p14="http://schemas.microsoft.com/office/powerpoint/2010/main" val="146014814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412750"/>
            <a:ext cx="8531225" cy="855663"/>
          </a:xfrm>
        </p:spPr>
        <p:txBody>
          <a:bodyPr>
            <a:normAutofit/>
          </a:bodyPr>
          <a:lstStyle/>
          <a:p>
            <a:r>
              <a:rPr lang="en-US" sz="2000" dirty="0"/>
              <a:t>4.5: this reference</a:t>
            </a:r>
            <a:br>
              <a:rPr lang="en-US" sz="2000" dirty="0"/>
            </a:br>
            <a:r>
              <a:rPr lang="en-US" sz="2000" dirty="0"/>
              <a:t>this </a:t>
            </a:r>
            <a:r>
              <a:rPr lang="en-US" sz="2000" dirty="0" smtClean="0"/>
              <a:t>reference</a:t>
            </a:r>
            <a:endParaRPr lang="en-US" sz="2000" dirty="0"/>
          </a:p>
        </p:txBody>
      </p:sp>
      <p:sp>
        <p:nvSpPr>
          <p:cNvPr id="287747" name="Rectangle 3"/>
          <p:cNvSpPr>
            <a:spLocks noGrp="1"/>
          </p:cNvSpPr>
          <p:nvPr>
            <p:ph idx="4294967295"/>
          </p:nvPr>
        </p:nvSpPr>
        <p:spPr>
          <a:xfrm>
            <a:off x="298450" y="1495425"/>
            <a:ext cx="8845550" cy="4643438"/>
          </a:xfrm>
          <a:noFill/>
        </p:spPr>
        <p:txBody>
          <a:bodyPr/>
          <a:lstStyle/>
          <a:p>
            <a:r>
              <a:rPr lang="en-US" dirty="0" smtClean="0">
                <a:solidFill>
                  <a:schemeClr val="tx1"/>
                </a:solidFill>
              </a:rPr>
              <a:t>The this keyword is used to refer to the current object from any method or constructor.</a:t>
            </a:r>
          </a:p>
          <a:p>
            <a:r>
              <a:rPr lang="en-US" dirty="0" smtClean="0">
                <a:solidFill>
                  <a:schemeClr val="tx1"/>
                </a:solidFill>
              </a:rPr>
              <a:t>There are mainly two uses of this keyword:</a:t>
            </a:r>
          </a:p>
          <a:p>
            <a:pPr lvl="1"/>
            <a:r>
              <a:rPr lang="en-US" dirty="0" smtClean="0">
                <a:solidFill>
                  <a:schemeClr val="tx1"/>
                </a:solidFill>
              </a:rPr>
              <a:t>Refer the class level fields</a:t>
            </a:r>
          </a:p>
          <a:p>
            <a:pPr lvl="1"/>
            <a:r>
              <a:rPr lang="en-US" dirty="0" smtClean="0">
                <a:solidFill>
                  <a:schemeClr val="tx1"/>
                </a:solidFill>
              </a:rPr>
              <a:t>Chaining constructors</a:t>
            </a:r>
          </a:p>
          <a:p>
            <a:pPr>
              <a:lnSpc>
                <a:spcPts val="2500"/>
              </a:lnSpc>
              <a:buFont typeface="Arial" pitchFamily="34" charset="0"/>
              <a:buNone/>
            </a:pPr>
            <a:r>
              <a:rPr lang="en-US" sz="1800" b="0" dirty="0">
                <a:solidFill>
                  <a:schemeClr val="tx1"/>
                </a:solidFill>
              </a:rPr>
              <a:t>	</a:t>
            </a:r>
          </a:p>
          <a:p>
            <a:pPr lvl="1">
              <a:lnSpc>
                <a:spcPts val="2500"/>
              </a:lnSpc>
              <a:buFont typeface="Arial" pitchFamily="34" charset="0"/>
              <a:buNone/>
            </a:pPr>
            <a:r>
              <a:rPr lang="en-US" sz="1600" b="1" dirty="0">
                <a:solidFill>
                  <a:schemeClr val="tx1"/>
                </a:solidFill>
              </a:rPr>
              <a:t>	</a:t>
            </a:r>
            <a:endParaRPr lang="en-US" dirty="0">
              <a:solidFill>
                <a:schemeClr val="tx1"/>
              </a:solidFill>
            </a:endParaRPr>
          </a:p>
        </p:txBody>
      </p:sp>
      <p:sp>
        <p:nvSpPr>
          <p:cNvPr id="7" name="AutoShape 5"/>
          <p:cNvSpPr>
            <a:spLocks noChangeArrowheads="1"/>
          </p:cNvSpPr>
          <p:nvPr/>
        </p:nvSpPr>
        <p:spPr bwMode="auto">
          <a:xfrm>
            <a:off x="1248228" y="3491345"/>
            <a:ext cx="5907314" cy="2339439"/>
          </a:xfrm>
          <a:prstGeom prst="roundRect">
            <a:avLst>
              <a:gd name="adj" fmla="val 16667"/>
            </a:avLst>
          </a:prstGeom>
          <a:noFill/>
          <a:ln w="9525">
            <a:solidFill>
              <a:schemeClr val="tx1"/>
            </a:solidFill>
            <a:round/>
            <a:headEnd/>
            <a:tailEnd/>
          </a:ln>
          <a:effectLst/>
        </p:spPr>
        <p:txBody>
          <a:bodyPr wrap="none" anchor="ctr"/>
          <a:lstStyle/>
          <a:p>
            <a:pPr lvl="1"/>
            <a:r>
              <a:rPr lang="en-US" sz="1400" dirty="0" smtClean="0">
                <a:latin typeface="+mj-lt"/>
                <a:cs typeface="Arial" pitchFamily="34" charset="0"/>
              </a:rPr>
              <a:t>// Field reference using </a:t>
            </a:r>
            <a:r>
              <a:rPr lang="en-US" sz="1400" b="1" dirty="0" smtClean="0">
                <a:latin typeface="+mj-lt"/>
                <a:cs typeface="Arial" pitchFamily="34" charset="0"/>
              </a:rPr>
              <a:t>this</a:t>
            </a:r>
          </a:p>
          <a:p>
            <a:pPr lvl="1"/>
            <a:r>
              <a:rPr lang="en-US" sz="1400" dirty="0" smtClean="0">
                <a:latin typeface="+mj-lt"/>
                <a:cs typeface="Arial" pitchFamily="34" charset="0"/>
              </a:rPr>
              <a:t>class Point {</a:t>
            </a:r>
          </a:p>
          <a:p>
            <a:pPr lvl="1"/>
            <a:r>
              <a:rPr lang="en-US" sz="1400" dirty="0" smtClean="0">
                <a:latin typeface="+mj-lt"/>
                <a:cs typeface="Arial" pitchFamily="34" charset="0"/>
              </a:rPr>
              <a:t>	</a:t>
            </a:r>
            <a:r>
              <a:rPr lang="en-US" sz="1400" dirty="0" err="1" smtClean="0">
                <a:latin typeface="+mj-lt"/>
                <a:cs typeface="Arial" pitchFamily="34" charset="0"/>
              </a:rPr>
              <a:t>int</a:t>
            </a:r>
            <a:r>
              <a:rPr lang="en-US" sz="1400" dirty="0" smtClean="0">
                <a:latin typeface="+mj-lt"/>
                <a:cs typeface="Arial" pitchFamily="34" charset="0"/>
              </a:rPr>
              <a:t> </a:t>
            </a:r>
            <a:r>
              <a:rPr lang="en-US" sz="1400" dirty="0" err="1" smtClean="0">
                <a:latin typeface="+mj-lt"/>
                <a:cs typeface="Arial" pitchFamily="34" charset="0"/>
              </a:rPr>
              <a:t>xCord</a:t>
            </a:r>
            <a:r>
              <a:rPr lang="en-US" sz="1400" dirty="0" smtClean="0">
                <a:latin typeface="+mj-lt"/>
                <a:cs typeface="Arial" pitchFamily="34" charset="0"/>
              </a:rPr>
              <a:t>;	// instance variable</a:t>
            </a:r>
          </a:p>
          <a:p>
            <a:pPr lvl="1"/>
            <a:r>
              <a:rPr lang="en-US" sz="1400" dirty="0" smtClean="0">
                <a:latin typeface="+mj-lt"/>
                <a:cs typeface="Arial" pitchFamily="34" charset="0"/>
              </a:rPr>
              <a:t>	</a:t>
            </a:r>
            <a:r>
              <a:rPr lang="en-US" sz="1400" dirty="0" err="1" smtClean="0">
                <a:latin typeface="+mj-lt"/>
                <a:cs typeface="Arial" pitchFamily="34" charset="0"/>
              </a:rPr>
              <a:t>int</a:t>
            </a:r>
            <a:r>
              <a:rPr lang="en-US" sz="1400" dirty="0" smtClean="0">
                <a:latin typeface="+mj-lt"/>
                <a:cs typeface="Arial" pitchFamily="34" charset="0"/>
              </a:rPr>
              <a:t> </a:t>
            </a:r>
            <a:r>
              <a:rPr lang="en-US" sz="1400" dirty="0" err="1" smtClean="0">
                <a:latin typeface="+mj-lt"/>
                <a:cs typeface="Arial" pitchFamily="34" charset="0"/>
              </a:rPr>
              <a:t>yCord</a:t>
            </a:r>
            <a:r>
              <a:rPr lang="en-US" sz="1400" dirty="0" smtClean="0">
                <a:latin typeface="+mj-lt"/>
                <a:cs typeface="Arial" pitchFamily="34" charset="0"/>
              </a:rPr>
              <a:t>;</a:t>
            </a:r>
          </a:p>
          <a:p>
            <a:pPr lvl="1"/>
            <a:r>
              <a:rPr lang="en-US" sz="1400" dirty="0" smtClean="0">
                <a:latin typeface="+mj-lt"/>
                <a:cs typeface="Arial" pitchFamily="34" charset="0"/>
              </a:rPr>
              <a:t>	</a:t>
            </a:r>
          </a:p>
          <a:p>
            <a:pPr lvl="1"/>
            <a:r>
              <a:rPr lang="en-US" sz="1400" dirty="0">
                <a:latin typeface="+mj-lt"/>
                <a:cs typeface="Arial" pitchFamily="34" charset="0"/>
              </a:rPr>
              <a:t>	</a:t>
            </a:r>
            <a:r>
              <a:rPr lang="en-US" sz="1400" dirty="0" smtClean="0">
                <a:latin typeface="+mj-lt"/>
                <a:cs typeface="Arial" pitchFamily="34" charset="0"/>
              </a:rPr>
              <a:t>Point(</a:t>
            </a:r>
            <a:r>
              <a:rPr lang="en-US" sz="1400" dirty="0" err="1" smtClean="0">
                <a:latin typeface="+mj-lt"/>
                <a:cs typeface="Arial" pitchFamily="34" charset="0"/>
              </a:rPr>
              <a:t>int</a:t>
            </a:r>
            <a:r>
              <a:rPr lang="en-US" sz="1400" dirty="0" smtClean="0">
                <a:latin typeface="+mj-lt"/>
                <a:cs typeface="Arial" pitchFamily="34" charset="0"/>
              </a:rPr>
              <a:t> </a:t>
            </a:r>
            <a:r>
              <a:rPr lang="en-US" sz="1400" dirty="0" err="1" smtClean="0">
                <a:latin typeface="+mj-lt"/>
                <a:cs typeface="Arial" pitchFamily="34" charset="0"/>
              </a:rPr>
              <a:t>xCord</a:t>
            </a:r>
            <a:r>
              <a:rPr lang="en-US" sz="1400" dirty="0" smtClean="0">
                <a:latin typeface="+mj-lt"/>
                <a:cs typeface="Arial" pitchFamily="34" charset="0"/>
              </a:rPr>
              <a:t>, </a:t>
            </a:r>
            <a:r>
              <a:rPr lang="en-US" sz="1400" dirty="0" err="1" smtClean="0">
                <a:latin typeface="+mj-lt"/>
                <a:cs typeface="Arial" pitchFamily="34" charset="0"/>
              </a:rPr>
              <a:t>int</a:t>
            </a:r>
            <a:r>
              <a:rPr lang="en-US" sz="1400" dirty="0" smtClean="0">
                <a:latin typeface="+mj-lt"/>
                <a:cs typeface="Arial" pitchFamily="34" charset="0"/>
              </a:rPr>
              <a:t> </a:t>
            </a:r>
            <a:r>
              <a:rPr lang="en-US" sz="1400" dirty="0" err="1" smtClean="0">
                <a:latin typeface="+mj-lt"/>
                <a:cs typeface="Arial" pitchFamily="34" charset="0"/>
              </a:rPr>
              <a:t>yCord</a:t>
            </a:r>
            <a:r>
              <a:rPr lang="en-US" sz="1400" dirty="0" smtClean="0">
                <a:latin typeface="+mj-lt"/>
                <a:cs typeface="Arial" pitchFamily="34" charset="0"/>
              </a:rPr>
              <a:t>) {</a:t>
            </a:r>
          </a:p>
          <a:p>
            <a:pPr lvl="1"/>
            <a:r>
              <a:rPr lang="en-US" sz="1400" dirty="0" smtClean="0">
                <a:latin typeface="+mj-lt"/>
                <a:cs typeface="Arial" pitchFamily="34" charset="0"/>
              </a:rPr>
              <a:t>	     </a:t>
            </a:r>
            <a:r>
              <a:rPr lang="en-US" sz="1400" dirty="0" err="1" smtClean="0">
                <a:latin typeface="+mj-lt"/>
                <a:cs typeface="Arial" pitchFamily="34" charset="0"/>
              </a:rPr>
              <a:t>this.xCord</a:t>
            </a:r>
            <a:r>
              <a:rPr lang="en-US" sz="1400" dirty="0" smtClean="0">
                <a:latin typeface="+mj-lt"/>
                <a:cs typeface="Arial" pitchFamily="34" charset="0"/>
              </a:rPr>
              <a:t> = </a:t>
            </a:r>
            <a:r>
              <a:rPr lang="en-US" sz="1400" dirty="0" err="1" smtClean="0">
                <a:latin typeface="+mj-lt"/>
                <a:cs typeface="Arial" pitchFamily="34" charset="0"/>
              </a:rPr>
              <a:t>xCord</a:t>
            </a:r>
            <a:r>
              <a:rPr lang="en-US" sz="1400" dirty="0" smtClean="0">
                <a:latin typeface="+mj-lt"/>
                <a:cs typeface="Arial" pitchFamily="34" charset="0"/>
              </a:rPr>
              <a:t>;	   </a:t>
            </a:r>
          </a:p>
          <a:p>
            <a:pPr lvl="1"/>
            <a:r>
              <a:rPr lang="en-US" sz="1400" dirty="0">
                <a:latin typeface="+mj-lt"/>
                <a:cs typeface="Arial" pitchFamily="34" charset="0"/>
              </a:rPr>
              <a:t>	</a:t>
            </a:r>
            <a:r>
              <a:rPr lang="en-US" sz="1400" dirty="0" smtClean="0">
                <a:latin typeface="+mj-lt"/>
                <a:cs typeface="Arial" pitchFamily="34" charset="0"/>
              </a:rPr>
              <a:t>     </a:t>
            </a:r>
            <a:r>
              <a:rPr lang="en-US" sz="1400" dirty="0" err="1" smtClean="0">
                <a:latin typeface="+mj-lt"/>
                <a:cs typeface="Arial" pitchFamily="34" charset="0"/>
              </a:rPr>
              <a:t>this.yCord</a:t>
            </a:r>
            <a:r>
              <a:rPr lang="en-US" sz="1400" dirty="0" smtClean="0">
                <a:latin typeface="+mj-lt"/>
                <a:cs typeface="Arial" pitchFamily="34" charset="0"/>
              </a:rPr>
              <a:t> = </a:t>
            </a:r>
            <a:r>
              <a:rPr lang="en-US" sz="1400" dirty="0" err="1" smtClean="0">
                <a:latin typeface="+mj-lt"/>
                <a:cs typeface="Arial" pitchFamily="34" charset="0"/>
              </a:rPr>
              <a:t>yCord</a:t>
            </a:r>
            <a:r>
              <a:rPr lang="en-US" sz="1400" dirty="0" smtClean="0">
                <a:latin typeface="+mj-lt"/>
                <a:cs typeface="Arial" pitchFamily="34" charset="0"/>
              </a:rPr>
              <a:t>;</a:t>
            </a:r>
            <a:endParaRPr lang="en-US" sz="1400" dirty="0">
              <a:latin typeface="+mj-lt"/>
              <a:cs typeface="Arial" pitchFamily="34" charset="0"/>
            </a:endParaRPr>
          </a:p>
          <a:p>
            <a:pPr lvl="1"/>
            <a:r>
              <a:rPr lang="en-US" sz="1400" dirty="0" smtClean="0">
                <a:latin typeface="+mj-lt"/>
                <a:cs typeface="Arial" pitchFamily="34" charset="0"/>
              </a:rPr>
              <a:t>	}</a:t>
            </a:r>
            <a:endParaRPr lang="en-US" sz="1400" dirty="0">
              <a:latin typeface="+mj-lt"/>
              <a:cs typeface="Arial" pitchFamily="34" charset="0"/>
            </a:endParaRPr>
          </a:p>
          <a:p>
            <a:pPr lvl="1"/>
            <a:r>
              <a:rPr lang="en-US" sz="1400" dirty="0" smtClean="0">
                <a:latin typeface="+mj-lt"/>
                <a:cs typeface="Arial" pitchFamily="34" charset="0"/>
              </a:rPr>
              <a:t>}    </a:t>
            </a:r>
          </a:p>
        </p:txBody>
      </p:sp>
    </p:spTree>
    <p:extLst>
      <p:ext uri="{BB962C8B-B14F-4D97-AF65-F5344CB8AC3E}">
        <p14:creationId xmlns:p14="http://schemas.microsoft.com/office/powerpoint/2010/main" val="140557363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412750"/>
            <a:ext cx="8531225" cy="855663"/>
          </a:xfrm>
        </p:spPr>
        <p:txBody>
          <a:bodyPr>
            <a:normAutofit/>
          </a:bodyPr>
          <a:lstStyle/>
          <a:p>
            <a:r>
              <a:rPr lang="en-US" sz="2000" dirty="0"/>
              <a:t>4.6: Memory Management</a:t>
            </a:r>
            <a:br>
              <a:rPr lang="en-US" sz="2000" dirty="0"/>
            </a:br>
            <a:r>
              <a:rPr lang="en-US" sz="2000" dirty="0"/>
              <a:t>Memory Management</a:t>
            </a:r>
          </a:p>
        </p:txBody>
      </p:sp>
      <p:sp>
        <p:nvSpPr>
          <p:cNvPr id="260099" name="Rectangle 3"/>
          <p:cNvSpPr>
            <a:spLocks noGrp="1"/>
          </p:cNvSpPr>
          <p:nvPr>
            <p:ph idx="4294967295"/>
          </p:nvPr>
        </p:nvSpPr>
        <p:spPr>
          <a:xfrm>
            <a:off x="298450" y="1495425"/>
            <a:ext cx="8845550" cy="4643438"/>
          </a:xfrm>
        </p:spPr>
        <p:txBody>
          <a:bodyPr/>
          <a:lstStyle/>
          <a:p>
            <a:r>
              <a:rPr lang="en-US" dirty="0">
                <a:solidFill>
                  <a:schemeClr val="tx1"/>
                </a:solidFill>
              </a:rPr>
              <a:t>Dynamic and Automatic</a:t>
            </a:r>
          </a:p>
          <a:p>
            <a:r>
              <a:rPr lang="en-US" dirty="0">
                <a:solidFill>
                  <a:schemeClr val="tx1"/>
                </a:solidFill>
              </a:rPr>
              <a:t>No </a:t>
            </a:r>
            <a:r>
              <a:rPr lang="en-US" i="1" dirty="0">
                <a:solidFill>
                  <a:schemeClr val="tx1"/>
                </a:solidFill>
              </a:rPr>
              <a:t>Delete</a:t>
            </a:r>
            <a:r>
              <a:rPr lang="en-US" dirty="0">
                <a:solidFill>
                  <a:schemeClr val="tx1"/>
                </a:solidFill>
              </a:rPr>
              <a:t> operator</a:t>
            </a:r>
          </a:p>
          <a:p>
            <a:r>
              <a:rPr lang="en-US" dirty="0">
                <a:solidFill>
                  <a:schemeClr val="tx1"/>
                </a:solidFill>
              </a:rPr>
              <a:t>Java Virtual Machine (JVM) de-allocates memory allocated to unreferenced objects during the garbage collection process </a:t>
            </a:r>
          </a:p>
        </p:txBody>
      </p:sp>
    </p:spTree>
    <p:extLst>
      <p:ext uri="{BB962C8B-B14F-4D97-AF65-F5344CB8AC3E}">
        <p14:creationId xmlns:p14="http://schemas.microsoft.com/office/powerpoint/2010/main" val="180139095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Rectangle 2"/>
          <p:cNvSpPr>
            <a:spLocks noGrp="1"/>
          </p:cNvSpPr>
          <p:nvPr>
            <p:ph type="title" idx="4294967295"/>
          </p:nvPr>
        </p:nvSpPr>
        <p:spPr>
          <a:xfrm>
            <a:off x="0" y="412750"/>
            <a:ext cx="8531225" cy="855663"/>
          </a:xfrm>
        </p:spPr>
        <p:txBody>
          <a:bodyPr>
            <a:normAutofit/>
          </a:bodyPr>
          <a:lstStyle/>
          <a:p>
            <a:r>
              <a:rPr lang="en-US" sz="2000" dirty="0"/>
              <a:t>Lesson Objectives</a:t>
            </a:r>
          </a:p>
        </p:txBody>
      </p:sp>
      <p:sp>
        <p:nvSpPr>
          <p:cNvPr id="182275" name="Rectangle 3"/>
          <p:cNvSpPr>
            <a:spLocks noGrp="1"/>
          </p:cNvSpPr>
          <p:nvPr>
            <p:ph idx="4294967295"/>
          </p:nvPr>
        </p:nvSpPr>
        <p:spPr>
          <a:xfrm>
            <a:off x="510638" y="1471675"/>
            <a:ext cx="7422079" cy="4643438"/>
          </a:xfrm>
        </p:spPr>
        <p:txBody>
          <a:bodyPr/>
          <a:lstStyle/>
          <a:p>
            <a:r>
              <a:rPr lang="en-US" dirty="0" smtClean="0">
                <a:solidFill>
                  <a:schemeClr val="tx1"/>
                </a:solidFill>
              </a:rPr>
              <a:t>After completing this lesson,  participants will be able to:</a:t>
            </a:r>
          </a:p>
          <a:p>
            <a:endParaRPr lang="en-US" dirty="0">
              <a:solidFill>
                <a:schemeClr val="tx1"/>
              </a:solidFill>
            </a:endParaRPr>
          </a:p>
          <a:p>
            <a:pPr lvl="1"/>
            <a:r>
              <a:rPr lang="en-US" dirty="0" smtClean="0">
                <a:solidFill>
                  <a:schemeClr val="tx1"/>
                </a:solidFill>
              </a:rPr>
              <a:t>Define classes </a:t>
            </a:r>
            <a:r>
              <a:rPr lang="en-US" dirty="0">
                <a:solidFill>
                  <a:schemeClr val="tx1"/>
                </a:solidFill>
              </a:rPr>
              <a:t>and </a:t>
            </a:r>
            <a:r>
              <a:rPr lang="en-US" dirty="0" smtClean="0">
                <a:solidFill>
                  <a:schemeClr val="tx1"/>
                </a:solidFill>
              </a:rPr>
              <a:t>objects</a:t>
            </a:r>
            <a:endParaRPr lang="en-US" dirty="0">
              <a:solidFill>
                <a:schemeClr val="tx1"/>
              </a:solidFill>
            </a:endParaRPr>
          </a:p>
          <a:p>
            <a:pPr lvl="1"/>
            <a:r>
              <a:rPr lang="en-US" dirty="0" smtClean="0">
                <a:solidFill>
                  <a:schemeClr val="tx1"/>
                </a:solidFill>
              </a:rPr>
              <a:t>Create Packages</a:t>
            </a:r>
            <a:endParaRPr lang="en-US" dirty="0">
              <a:solidFill>
                <a:schemeClr val="tx1"/>
              </a:solidFill>
            </a:endParaRPr>
          </a:p>
          <a:p>
            <a:pPr lvl="1"/>
            <a:r>
              <a:rPr lang="en-US" dirty="0" smtClean="0">
                <a:solidFill>
                  <a:schemeClr val="tx1"/>
                </a:solidFill>
              </a:rPr>
              <a:t>Work with Access </a:t>
            </a:r>
            <a:r>
              <a:rPr lang="en-US" dirty="0">
                <a:solidFill>
                  <a:schemeClr val="tx1"/>
                </a:solidFill>
              </a:rPr>
              <a:t>Specifiers </a:t>
            </a:r>
          </a:p>
          <a:p>
            <a:pPr lvl="1"/>
            <a:r>
              <a:rPr lang="en-US" dirty="0" smtClean="0">
                <a:solidFill>
                  <a:schemeClr val="tx1"/>
                </a:solidFill>
              </a:rPr>
              <a:t>Define Constructors </a:t>
            </a:r>
          </a:p>
          <a:p>
            <a:pPr lvl="1"/>
            <a:r>
              <a:rPr lang="en-US" dirty="0" smtClean="0">
                <a:solidFill>
                  <a:schemeClr val="tx1"/>
                </a:solidFill>
              </a:rPr>
              <a:t>understand </a:t>
            </a:r>
            <a:r>
              <a:rPr lang="en-US" b="1" dirty="0" smtClean="0">
                <a:solidFill>
                  <a:schemeClr val="tx1"/>
                </a:solidFill>
              </a:rPr>
              <a:t>this</a:t>
            </a:r>
            <a:r>
              <a:rPr lang="en-US" dirty="0" smtClean="0">
                <a:solidFill>
                  <a:schemeClr val="tx1"/>
                </a:solidFill>
              </a:rPr>
              <a:t> reference</a:t>
            </a:r>
          </a:p>
          <a:p>
            <a:pPr lvl="1"/>
            <a:r>
              <a:rPr lang="en-US" dirty="0" smtClean="0">
                <a:solidFill>
                  <a:schemeClr val="tx1"/>
                </a:solidFill>
              </a:rPr>
              <a:t>Understand memory management in java </a:t>
            </a:r>
            <a:endParaRPr lang="en-US" dirty="0">
              <a:solidFill>
                <a:schemeClr val="tx1"/>
              </a:solidFill>
            </a:endParaRPr>
          </a:p>
          <a:p>
            <a:pPr lvl="1"/>
            <a:r>
              <a:rPr lang="en-US" dirty="0" smtClean="0">
                <a:solidFill>
                  <a:schemeClr val="tx1"/>
                </a:solidFill>
              </a:rPr>
              <a:t>use </a:t>
            </a:r>
            <a:r>
              <a:rPr lang="en-US" b="1" dirty="0">
                <a:solidFill>
                  <a:schemeClr val="tx1"/>
                </a:solidFill>
              </a:rPr>
              <a:t>static</a:t>
            </a:r>
            <a:r>
              <a:rPr lang="en-US" dirty="0">
                <a:solidFill>
                  <a:schemeClr val="tx1"/>
                </a:solidFill>
              </a:rPr>
              <a:t> </a:t>
            </a:r>
            <a:r>
              <a:rPr lang="en-US" dirty="0" smtClean="0">
                <a:solidFill>
                  <a:schemeClr val="tx1"/>
                </a:solidFill>
              </a:rPr>
              <a:t>keyword</a:t>
            </a:r>
          </a:p>
          <a:p>
            <a:pPr lvl="1"/>
            <a:r>
              <a:rPr lang="en-US" dirty="0" smtClean="0">
                <a:solidFill>
                  <a:schemeClr val="tx1"/>
                </a:solidFill>
              </a:rPr>
              <a:t>Declaring and using </a:t>
            </a:r>
            <a:r>
              <a:rPr lang="en-US" dirty="0" err="1" smtClean="0">
                <a:solidFill>
                  <a:schemeClr val="tx1"/>
                </a:solidFill>
              </a:rPr>
              <a:t>Enum</a:t>
            </a:r>
            <a:endParaRPr lang="en-US" dirty="0" smtClean="0">
              <a:solidFill>
                <a:schemeClr val="tx1"/>
              </a:solidFill>
            </a:endParaRPr>
          </a:p>
          <a:p>
            <a:pPr lvl="1"/>
            <a:r>
              <a:rPr lang="en-US" dirty="0" smtClean="0">
                <a:solidFill>
                  <a:schemeClr val="tx1"/>
                </a:solidFill>
              </a:rPr>
              <a:t>Best Practices</a:t>
            </a: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412750"/>
            <a:ext cx="8531225" cy="855663"/>
          </a:xfrm>
        </p:spPr>
        <p:txBody>
          <a:bodyPr>
            <a:normAutofit/>
          </a:bodyPr>
          <a:lstStyle/>
          <a:p>
            <a:r>
              <a:rPr lang="en-US" sz="2000" dirty="0"/>
              <a:t>4.6: Memory Management</a:t>
            </a:r>
            <a:r>
              <a:rPr lang="en-US" sz="2000" b="1" dirty="0"/>
              <a:t/>
            </a:r>
            <a:br>
              <a:rPr lang="en-US" sz="2000" b="1" dirty="0"/>
            </a:br>
            <a:r>
              <a:rPr lang="en-US" sz="2000" dirty="0"/>
              <a:t>Enhancement in Garbage Collector</a:t>
            </a:r>
          </a:p>
        </p:txBody>
      </p:sp>
      <p:sp>
        <p:nvSpPr>
          <p:cNvPr id="338947" name="Rectangle 3"/>
          <p:cNvSpPr>
            <a:spLocks noGrp="1"/>
          </p:cNvSpPr>
          <p:nvPr>
            <p:ph idx="4294967295"/>
          </p:nvPr>
        </p:nvSpPr>
        <p:spPr>
          <a:xfrm>
            <a:off x="298450" y="1495425"/>
            <a:ext cx="8845550" cy="4643438"/>
          </a:xfrm>
        </p:spPr>
        <p:txBody>
          <a:bodyPr/>
          <a:lstStyle/>
          <a:p>
            <a:r>
              <a:rPr lang="en-US" dirty="0">
                <a:solidFill>
                  <a:schemeClr val="tx1"/>
                </a:solidFill>
              </a:rPr>
              <a:t>Garbage Collector:</a:t>
            </a:r>
          </a:p>
          <a:p>
            <a:pPr lvl="1"/>
            <a:r>
              <a:rPr lang="en-US" dirty="0">
                <a:solidFill>
                  <a:schemeClr val="tx1"/>
                </a:solidFill>
              </a:rPr>
              <a:t>Lowest Priority Daemon Thread</a:t>
            </a:r>
          </a:p>
          <a:p>
            <a:pPr lvl="1"/>
            <a:r>
              <a:rPr lang="en-US" dirty="0">
                <a:solidFill>
                  <a:schemeClr val="tx1"/>
                </a:solidFill>
              </a:rPr>
              <a:t>Runs in the background when JVM starts</a:t>
            </a:r>
          </a:p>
          <a:p>
            <a:pPr lvl="1"/>
            <a:r>
              <a:rPr lang="en-US" dirty="0">
                <a:solidFill>
                  <a:schemeClr val="tx1"/>
                </a:solidFill>
              </a:rPr>
              <a:t>Collects all the unreferenced objects</a:t>
            </a:r>
          </a:p>
          <a:p>
            <a:pPr lvl="1"/>
            <a:r>
              <a:rPr lang="en-US" dirty="0">
                <a:solidFill>
                  <a:schemeClr val="tx1"/>
                </a:solidFill>
              </a:rPr>
              <a:t>Frees the space occupied by these objects</a:t>
            </a:r>
          </a:p>
          <a:p>
            <a:pPr lvl="1"/>
            <a:r>
              <a:rPr lang="en-US" dirty="0">
                <a:solidFill>
                  <a:schemeClr val="tx1"/>
                </a:solidFill>
              </a:rPr>
              <a:t>Call </a:t>
            </a:r>
            <a:r>
              <a:rPr lang="en-US" i="1" dirty="0" err="1">
                <a:solidFill>
                  <a:schemeClr val="tx1"/>
                </a:solidFill>
              </a:rPr>
              <a:t>System.gc</a:t>
            </a:r>
            <a:r>
              <a:rPr lang="en-US" i="1" dirty="0">
                <a:solidFill>
                  <a:schemeClr val="tx1"/>
                </a:solidFill>
              </a:rPr>
              <a:t>() </a:t>
            </a:r>
            <a:r>
              <a:rPr lang="en-US" dirty="0">
                <a:solidFill>
                  <a:schemeClr val="tx1"/>
                </a:solidFill>
              </a:rPr>
              <a:t>method to “hint” the JVM to invoke the garbage collector</a:t>
            </a:r>
          </a:p>
          <a:p>
            <a:pPr lvl="2"/>
            <a:r>
              <a:rPr lang="en-US" dirty="0">
                <a:solidFill>
                  <a:schemeClr val="tx1"/>
                </a:solidFill>
              </a:rPr>
              <a:t>There is no guarantee that it would be invoked. It is implementation dependent</a:t>
            </a:r>
          </a:p>
        </p:txBody>
      </p:sp>
    </p:spTree>
    <p:extLst>
      <p:ext uri="{BB962C8B-B14F-4D97-AF65-F5344CB8AC3E}">
        <p14:creationId xmlns:p14="http://schemas.microsoft.com/office/powerpoint/2010/main" val="33814960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412750"/>
            <a:ext cx="8531225" cy="855663"/>
          </a:xfrm>
        </p:spPr>
        <p:txBody>
          <a:bodyPr>
            <a:normAutofit/>
          </a:bodyPr>
          <a:lstStyle/>
          <a:p>
            <a:r>
              <a:rPr lang="en-US" sz="2000" dirty="0"/>
              <a:t>4.6: Memory Management</a:t>
            </a:r>
            <a:br>
              <a:rPr lang="en-US" sz="2000" dirty="0"/>
            </a:br>
            <a:r>
              <a:rPr lang="en-US" sz="2000" dirty="0"/>
              <a:t>Finalize() </a:t>
            </a:r>
            <a:r>
              <a:rPr lang="en-US" sz="2000" dirty="0" smtClean="0"/>
              <a:t>Method</a:t>
            </a:r>
            <a:endParaRPr lang="en-US" sz="2000" dirty="0"/>
          </a:p>
        </p:txBody>
      </p:sp>
      <p:sp>
        <p:nvSpPr>
          <p:cNvPr id="342019" name="Rectangle 3"/>
          <p:cNvSpPr>
            <a:spLocks noGrp="1"/>
          </p:cNvSpPr>
          <p:nvPr>
            <p:ph idx="4294967295"/>
          </p:nvPr>
        </p:nvSpPr>
        <p:spPr>
          <a:xfrm>
            <a:off x="298450" y="1495425"/>
            <a:ext cx="8845550" cy="4643438"/>
          </a:xfrm>
        </p:spPr>
        <p:txBody>
          <a:bodyPr/>
          <a:lstStyle/>
          <a:p>
            <a:r>
              <a:rPr lang="en-US" dirty="0">
                <a:solidFill>
                  <a:schemeClr val="tx1"/>
                </a:solidFill>
              </a:rPr>
              <a:t>Memory is automatically de-allocated in Java </a:t>
            </a:r>
          </a:p>
          <a:p>
            <a:r>
              <a:rPr lang="en-US" dirty="0">
                <a:solidFill>
                  <a:schemeClr val="tx1"/>
                </a:solidFill>
              </a:rPr>
              <a:t>Invoke </a:t>
            </a:r>
            <a:r>
              <a:rPr lang="en-US" i="1" dirty="0">
                <a:solidFill>
                  <a:schemeClr val="tx1"/>
                </a:solidFill>
              </a:rPr>
              <a:t>finalize() </a:t>
            </a:r>
            <a:r>
              <a:rPr lang="en-US" dirty="0">
                <a:solidFill>
                  <a:schemeClr val="tx1"/>
                </a:solidFill>
              </a:rPr>
              <a:t>to perform some housekeeping tasks before an object is garbage collected</a:t>
            </a:r>
          </a:p>
          <a:p>
            <a:r>
              <a:rPr lang="en-US" dirty="0">
                <a:solidFill>
                  <a:schemeClr val="tx1"/>
                </a:solidFill>
              </a:rPr>
              <a:t>Invoked just before the garbage collector runs: </a:t>
            </a:r>
          </a:p>
          <a:p>
            <a:pPr lvl="1"/>
            <a:r>
              <a:rPr lang="en-US" dirty="0">
                <a:solidFill>
                  <a:schemeClr val="tx1"/>
                </a:solidFill>
              </a:rPr>
              <a:t>protected void finalize()</a:t>
            </a:r>
          </a:p>
        </p:txBody>
      </p:sp>
    </p:spTree>
    <p:extLst>
      <p:ext uri="{BB962C8B-B14F-4D97-AF65-F5344CB8AC3E}">
        <p14:creationId xmlns:p14="http://schemas.microsoft.com/office/powerpoint/2010/main" val="412447632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412750"/>
            <a:ext cx="8531225" cy="855663"/>
          </a:xfrm>
        </p:spPr>
        <p:txBody>
          <a:bodyPr>
            <a:normAutofit/>
          </a:bodyPr>
          <a:lstStyle/>
          <a:p>
            <a:r>
              <a:rPr lang="en-US" sz="2000" dirty="0"/>
              <a:t>4.7: using static keyword</a:t>
            </a:r>
            <a:br>
              <a:rPr lang="en-US" sz="2000" dirty="0"/>
            </a:br>
            <a:r>
              <a:rPr lang="en-US" sz="2000" dirty="0"/>
              <a:t>Static modifier</a:t>
            </a:r>
          </a:p>
        </p:txBody>
      </p:sp>
      <p:sp>
        <p:nvSpPr>
          <p:cNvPr id="423943" name="Rectangle 7"/>
          <p:cNvSpPr>
            <a:spLocks noGrp="1"/>
          </p:cNvSpPr>
          <p:nvPr>
            <p:ph idx="4294967295"/>
          </p:nvPr>
        </p:nvSpPr>
        <p:spPr>
          <a:xfrm>
            <a:off x="298450" y="1495425"/>
            <a:ext cx="8845550" cy="4643438"/>
          </a:xfrm>
        </p:spPr>
        <p:txBody>
          <a:bodyPr/>
          <a:lstStyle/>
          <a:p>
            <a:r>
              <a:rPr lang="en-US" dirty="0">
                <a:solidFill>
                  <a:schemeClr val="tx1"/>
                </a:solidFill>
              </a:rPr>
              <a:t>Static modifier can be used in conjunction with:</a:t>
            </a:r>
          </a:p>
          <a:p>
            <a:pPr lvl="1"/>
            <a:r>
              <a:rPr lang="en-US" dirty="0">
                <a:solidFill>
                  <a:schemeClr val="tx1"/>
                </a:solidFill>
              </a:rPr>
              <a:t>A variable </a:t>
            </a:r>
          </a:p>
          <a:p>
            <a:pPr lvl="1"/>
            <a:r>
              <a:rPr lang="en-US" dirty="0">
                <a:solidFill>
                  <a:schemeClr val="tx1"/>
                </a:solidFill>
              </a:rPr>
              <a:t>A method</a:t>
            </a:r>
          </a:p>
          <a:p>
            <a:r>
              <a:rPr lang="en-US" dirty="0">
                <a:solidFill>
                  <a:schemeClr val="tx1"/>
                </a:solidFill>
              </a:rPr>
              <a:t>Static members can be accessed before an object of a class is created, by using the class name</a:t>
            </a:r>
          </a:p>
          <a:p>
            <a:r>
              <a:rPr lang="en-US" dirty="0">
                <a:solidFill>
                  <a:schemeClr val="tx1"/>
                </a:solidFill>
              </a:rPr>
              <a:t>Static variable :</a:t>
            </a:r>
          </a:p>
          <a:p>
            <a:pPr lvl="1"/>
            <a:r>
              <a:rPr lang="en-US" dirty="0">
                <a:solidFill>
                  <a:schemeClr val="tx1"/>
                </a:solidFill>
              </a:rPr>
              <a:t>Is shared by all the class members</a:t>
            </a:r>
          </a:p>
          <a:p>
            <a:pPr lvl="1"/>
            <a:r>
              <a:rPr lang="en-US" dirty="0">
                <a:solidFill>
                  <a:schemeClr val="tx1"/>
                </a:solidFill>
              </a:rPr>
              <a:t>Used independently of objects of that class</a:t>
            </a:r>
          </a:p>
          <a:p>
            <a:pPr lvl="1"/>
            <a:r>
              <a:rPr lang="en-US" dirty="0">
                <a:solidFill>
                  <a:schemeClr val="tx1"/>
                </a:solidFill>
              </a:rPr>
              <a:t>Example: static </a:t>
            </a:r>
            <a:r>
              <a:rPr lang="en-US" dirty="0" err="1">
                <a:solidFill>
                  <a:schemeClr val="tx1"/>
                </a:solidFill>
              </a:rPr>
              <a:t>int</a:t>
            </a:r>
            <a:r>
              <a:rPr lang="en-US" dirty="0">
                <a:solidFill>
                  <a:schemeClr val="tx1"/>
                </a:solidFill>
              </a:rPr>
              <a:t> </a:t>
            </a:r>
            <a:r>
              <a:rPr lang="en-US" dirty="0" err="1">
                <a:solidFill>
                  <a:schemeClr val="tx1"/>
                </a:solidFill>
              </a:rPr>
              <a:t>intMinBalance</a:t>
            </a:r>
            <a:r>
              <a:rPr lang="en-US" dirty="0">
                <a:solidFill>
                  <a:schemeClr val="tx1"/>
                </a:solidFill>
              </a:rPr>
              <a:t> = 500; </a:t>
            </a:r>
          </a:p>
        </p:txBody>
      </p:sp>
    </p:spTree>
    <p:extLst>
      <p:ext uri="{BB962C8B-B14F-4D97-AF65-F5344CB8AC3E}">
        <p14:creationId xmlns:p14="http://schemas.microsoft.com/office/powerpoint/2010/main" val="256839021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8742" name="Rectangle 6"/>
          <p:cNvSpPr>
            <a:spLocks noGrp="1"/>
          </p:cNvSpPr>
          <p:nvPr>
            <p:ph type="title" idx="4294967295"/>
          </p:nvPr>
        </p:nvSpPr>
        <p:spPr>
          <a:xfrm>
            <a:off x="0" y="412750"/>
            <a:ext cx="8531225" cy="855663"/>
          </a:xfrm>
        </p:spPr>
        <p:txBody>
          <a:bodyPr>
            <a:normAutofit/>
          </a:bodyPr>
          <a:lstStyle/>
          <a:p>
            <a:r>
              <a:rPr lang="en-US" sz="2000" b="1" dirty="0" smtClean="0"/>
              <a:t>4.7: </a:t>
            </a:r>
            <a:r>
              <a:rPr lang="en-US" sz="2000" b="1" dirty="0"/>
              <a:t>using static keyword</a:t>
            </a:r>
            <a:br>
              <a:rPr lang="en-US" sz="2000" b="1" dirty="0"/>
            </a:br>
            <a:r>
              <a:rPr lang="en-US" sz="2000" dirty="0"/>
              <a:t>Static modifier</a:t>
            </a:r>
          </a:p>
        </p:txBody>
      </p:sp>
      <p:sp>
        <p:nvSpPr>
          <p:cNvPr id="628743" name="Rectangle 7"/>
          <p:cNvSpPr>
            <a:spLocks noGrp="1"/>
          </p:cNvSpPr>
          <p:nvPr>
            <p:ph idx="4294967295"/>
          </p:nvPr>
        </p:nvSpPr>
        <p:spPr>
          <a:xfrm>
            <a:off x="298450" y="1495425"/>
            <a:ext cx="8845550" cy="4643438"/>
          </a:xfrm>
        </p:spPr>
        <p:txBody>
          <a:bodyPr/>
          <a:lstStyle/>
          <a:p>
            <a:r>
              <a:rPr lang="en-US" dirty="0">
                <a:solidFill>
                  <a:schemeClr val="tx1"/>
                </a:solidFill>
              </a:rPr>
              <a:t>Static methods: </a:t>
            </a:r>
          </a:p>
          <a:p>
            <a:pPr lvl="1"/>
            <a:r>
              <a:rPr lang="en-US" dirty="0">
                <a:solidFill>
                  <a:schemeClr val="tx1"/>
                </a:solidFill>
              </a:rPr>
              <a:t>Can only call other static methods</a:t>
            </a:r>
          </a:p>
          <a:p>
            <a:pPr lvl="1"/>
            <a:r>
              <a:rPr lang="en-US" dirty="0">
                <a:solidFill>
                  <a:schemeClr val="tx1"/>
                </a:solidFill>
              </a:rPr>
              <a:t>Must only access other static data</a:t>
            </a:r>
          </a:p>
          <a:p>
            <a:pPr lvl="1"/>
            <a:r>
              <a:rPr lang="en-US" dirty="0">
                <a:solidFill>
                  <a:schemeClr val="tx1"/>
                </a:solidFill>
              </a:rPr>
              <a:t>Cannot refer to this or super in any way</a:t>
            </a:r>
          </a:p>
          <a:p>
            <a:pPr lvl="1"/>
            <a:r>
              <a:rPr lang="en-US" dirty="0" smtClean="0">
                <a:solidFill>
                  <a:schemeClr val="tx1"/>
                </a:solidFill>
              </a:rPr>
              <a:t>Cannot </a:t>
            </a:r>
            <a:r>
              <a:rPr lang="en-US" dirty="0">
                <a:solidFill>
                  <a:schemeClr val="tx1"/>
                </a:solidFill>
              </a:rPr>
              <a:t>access non-static variables and methods</a:t>
            </a:r>
          </a:p>
          <a:p>
            <a:r>
              <a:rPr lang="en-US" dirty="0">
                <a:solidFill>
                  <a:schemeClr val="tx1"/>
                </a:solidFill>
              </a:rPr>
              <a:t>Static constructor:</a:t>
            </a:r>
          </a:p>
          <a:p>
            <a:pPr lvl="1"/>
            <a:r>
              <a:rPr lang="en-US" dirty="0">
                <a:solidFill>
                  <a:schemeClr val="tx1"/>
                </a:solidFill>
              </a:rPr>
              <a:t>used to initialize static variables </a:t>
            </a:r>
          </a:p>
          <a:p>
            <a:pPr lvl="1">
              <a:buFont typeface="Arial" pitchFamily="34" charset="0"/>
              <a:buNone/>
            </a:pPr>
            <a:endParaRPr lang="en-US" dirty="0">
              <a:solidFill>
                <a:schemeClr val="tx1"/>
              </a:solidFill>
            </a:endParaRPr>
          </a:p>
          <a:p>
            <a:pPr lvl="2"/>
            <a:endParaRPr lang="en-US" dirty="0">
              <a:solidFill>
                <a:schemeClr val="tx1"/>
              </a:solidFill>
            </a:endParaRPr>
          </a:p>
        </p:txBody>
      </p:sp>
      <p:sp>
        <p:nvSpPr>
          <p:cNvPr id="628741" name="AutoShape 5"/>
          <p:cNvSpPr>
            <a:spLocks noChangeArrowheads="1"/>
          </p:cNvSpPr>
          <p:nvPr/>
        </p:nvSpPr>
        <p:spPr bwMode="auto">
          <a:xfrm>
            <a:off x="5083638" y="1771062"/>
            <a:ext cx="2438400" cy="1066800"/>
          </a:xfrm>
          <a:prstGeom prst="roundRect">
            <a:avLst>
              <a:gd name="adj" fmla="val 16667"/>
            </a:avLst>
          </a:prstGeom>
          <a:solidFill>
            <a:schemeClr val="bg1"/>
          </a:solidFill>
          <a:ln w="9525">
            <a:solidFill>
              <a:schemeClr val="tx1"/>
            </a:solidFill>
            <a:round/>
            <a:headEnd/>
            <a:tailEnd/>
          </a:ln>
          <a:effectLst/>
        </p:spPr>
        <p:txBody>
          <a:bodyPr anchor="ctr"/>
          <a:lstStyle/>
          <a:p>
            <a:pPr algn="ctr"/>
            <a:r>
              <a:rPr lang="en-US" sz="1400" dirty="0" smtClean="0">
                <a:latin typeface="+mj-lt"/>
                <a:cs typeface="Arial" pitchFamily="34" charset="0"/>
              </a:rPr>
              <a:t>Method main() is a static method. It is called by JVM.</a:t>
            </a:r>
          </a:p>
        </p:txBody>
      </p:sp>
      <p:pic>
        <p:nvPicPr>
          <p:cNvPr id="628744" name="Picture 8" descr="light bulb2"/>
          <p:cNvPicPr>
            <a:picLocks noChangeAspect="1" noChangeArrowheads="1"/>
          </p:cNvPicPr>
          <p:nvPr/>
        </p:nvPicPr>
        <p:blipFill>
          <a:blip r:embed="rId3" cstate="print"/>
          <a:srcRect/>
          <a:stretch>
            <a:fillRect/>
          </a:stretch>
        </p:blipFill>
        <p:spPr bwMode="auto">
          <a:xfrm>
            <a:off x="7445838" y="1804712"/>
            <a:ext cx="914400" cy="914400"/>
          </a:xfrm>
          <a:prstGeom prst="rect">
            <a:avLst/>
          </a:prstGeom>
          <a:noFill/>
        </p:spPr>
      </p:pic>
    </p:spTree>
    <p:extLst>
      <p:ext uri="{BB962C8B-B14F-4D97-AF65-F5344CB8AC3E}">
        <p14:creationId xmlns:p14="http://schemas.microsoft.com/office/powerpoint/2010/main" val="32788809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1890" name="Rectangle 2"/>
          <p:cNvSpPr>
            <a:spLocks noGrp="1"/>
          </p:cNvSpPr>
          <p:nvPr>
            <p:ph type="title" idx="4294967295"/>
          </p:nvPr>
        </p:nvSpPr>
        <p:spPr>
          <a:xfrm>
            <a:off x="0" y="412750"/>
            <a:ext cx="8531225" cy="855663"/>
          </a:xfrm>
        </p:spPr>
        <p:txBody>
          <a:bodyPr>
            <a:normAutofit/>
          </a:bodyPr>
          <a:lstStyle/>
          <a:p>
            <a:r>
              <a:rPr lang="en-US" sz="2000" b="1" dirty="0" smtClean="0"/>
              <a:t>4.7: </a:t>
            </a:r>
            <a:r>
              <a:rPr lang="en-US" sz="2000" b="1" dirty="0"/>
              <a:t>using static keyword</a:t>
            </a:r>
            <a:br>
              <a:rPr lang="en-US" sz="2000" b="1" dirty="0"/>
            </a:br>
            <a:r>
              <a:rPr lang="en-US" sz="2000" dirty="0"/>
              <a:t>Static modifier</a:t>
            </a:r>
          </a:p>
        </p:txBody>
      </p:sp>
      <p:sp>
        <p:nvSpPr>
          <p:cNvPr id="421891" name="Rectangle 3"/>
          <p:cNvSpPr>
            <a:spLocks noGrp="1"/>
          </p:cNvSpPr>
          <p:nvPr>
            <p:ph idx="4294967295"/>
          </p:nvPr>
        </p:nvSpPr>
        <p:spPr>
          <a:xfrm>
            <a:off x="298450" y="1495425"/>
            <a:ext cx="8845550" cy="4643438"/>
          </a:xfrm>
          <a:noFill/>
        </p:spPr>
        <p:txBody>
          <a:bodyPr/>
          <a:lstStyle/>
          <a:p>
            <a:pPr>
              <a:buFont typeface="Arial" pitchFamily="34" charset="0"/>
              <a:buNone/>
            </a:pPr>
            <a:endParaRPr lang="en-US" sz="1600"/>
          </a:p>
          <a:p>
            <a:pPr>
              <a:buFont typeface="Arial" pitchFamily="34" charset="0"/>
              <a:buNone/>
            </a:pPr>
            <a:endParaRPr lang="en-US" sz="1600"/>
          </a:p>
          <a:p>
            <a:pPr>
              <a:buFont typeface="Arial" pitchFamily="34" charset="0"/>
              <a:buNone/>
            </a:pPr>
            <a:endParaRPr lang="en-US" sz="1600"/>
          </a:p>
          <a:p>
            <a:pPr>
              <a:buFont typeface="Arial" pitchFamily="34" charset="0"/>
              <a:buNone/>
            </a:pPr>
            <a:endParaRPr lang="en-US" sz="1600"/>
          </a:p>
        </p:txBody>
      </p:sp>
      <p:sp>
        <p:nvSpPr>
          <p:cNvPr id="421893" name="AutoShape 5"/>
          <p:cNvSpPr>
            <a:spLocks noChangeArrowheads="1"/>
          </p:cNvSpPr>
          <p:nvPr/>
        </p:nvSpPr>
        <p:spPr bwMode="auto">
          <a:xfrm>
            <a:off x="395288" y="1327150"/>
            <a:ext cx="8153400" cy="4800600"/>
          </a:xfrm>
          <a:prstGeom prst="roundRect">
            <a:avLst>
              <a:gd name="adj" fmla="val 16667"/>
            </a:avLst>
          </a:prstGeom>
          <a:noFill/>
          <a:ln w="9525">
            <a:solidFill>
              <a:schemeClr val="tx1"/>
            </a:solidFill>
            <a:round/>
            <a:headEnd/>
            <a:tailEnd/>
          </a:ln>
          <a:effectLst/>
        </p:spPr>
        <p:txBody>
          <a:bodyPr wrap="none" anchor="ctr"/>
          <a:lstStyle/>
          <a:p>
            <a:pPr lvl="1"/>
            <a:r>
              <a:rPr lang="en-US" dirty="0" smtClean="0">
                <a:latin typeface="+mj-lt"/>
                <a:cs typeface="Arial" pitchFamily="34" charset="0"/>
              </a:rPr>
              <a:t>// Demonstrate static variables, methods, and blocks.</a:t>
            </a:r>
          </a:p>
          <a:p>
            <a:pPr lvl="1"/>
            <a:r>
              <a:rPr lang="en-US" dirty="0" smtClean="0">
                <a:latin typeface="+mj-lt"/>
                <a:cs typeface="Arial" pitchFamily="34" charset="0"/>
              </a:rPr>
              <a:t>public class </a:t>
            </a:r>
            <a:r>
              <a:rPr lang="en-US" dirty="0" err="1" smtClean="0">
                <a:latin typeface="+mj-lt"/>
                <a:cs typeface="Arial" pitchFamily="34" charset="0"/>
              </a:rPr>
              <a:t>UseStatic</a:t>
            </a:r>
            <a:r>
              <a:rPr lang="en-US" dirty="0" smtClean="0">
                <a:latin typeface="+mj-lt"/>
                <a:cs typeface="Arial" pitchFamily="34" charset="0"/>
              </a:rPr>
              <a:t> {</a:t>
            </a:r>
          </a:p>
          <a:p>
            <a:pPr lvl="1"/>
            <a:r>
              <a:rPr lang="en-US" dirty="0" smtClean="0">
                <a:latin typeface="+mj-lt"/>
                <a:cs typeface="Arial" pitchFamily="34" charset="0"/>
              </a:rPr>
              <a:t>    static </a:t>
            </a:r>
            <a:r>
              <a:rPr lang="en-US" dirty="0" err="1" smtClean="0">
                <a:latin typeface="+mj-lt"/>
                <a:cs typeface="Arial" pitchFamily="34" charset="0"/>
              </a:rPr>
              <a:t>int</a:t>
            </a:r>
            <a:r>
              <a:rPr lang="en-US" dirty="0" smtClean="0">
                <a:latin typeface="+mj-lt"/>
                <a:cs typeface="Arial" pitchFamily="34" charset="0"/>
              </a:rPr>
              <a:t> intNum1 = 3;			// static variable</a:t>
            </a:r>
          </a:p>
          <a:p>
            <a:pPr lvl="1"/>
            <a:r>
              <a:rPr lang="en-US" dirty="0" smtClean="0">
                <a:latin typeface="+mj-lt"/>
                <a:cs typeface="Arial" pitchFamily="34" charset="0"/>
              </a:rPr>
              <a:t>    static int intNum2;</a:t>
            </a:r>
          </a:p>
          <a:p>
            <a:pPr lvl="1"/>
            <a:r>
              <a:rPr lang="en-US" dirty="0">
                <a:latin typeface="+mj-lt"/>
                <a:cs typeface="Arial" pitchFamily="34" charset="0"/>
              </a:rPr>
              <a:t>static {				//static constructor</a:t>
            </a:r>
          </a:p>
          <a:p>
            <a:pPr lvl="1"/>
            <a:r>
              <a:rPr lang="en-US" dirty="0">
                <a:latin typeface="+mj-lt"/>
                <a:cs typeface="Arial" pitchFamily="34" charset="0"/>
              </a:rPr>
              <a:t>           </a:t>
            </a:r>
            <a:r>
              <a:rPr lang="en-US" dirty="0" err="1">
                <a:latin typeface="+mj-lt"/>
                <a:cs typeface="Arial" pitchFamily="34" charset="0"/>
              </a:rPr>
              <a:t>System.out.println</a:t>
            </a:r>
            <a:r>
              <a:rPr lang="en-US" dirty="0">
                <a:latin typeface="+mj-lt"/>
                <a:cs typeface="Arial" pitchFamily="34" charset="0"/>
              </a:rPr>
              <a:t>("Static block initialized.");</a:t>
            </a:r>
          </a:p>
          <a:p>
            <a:pPr lvl="1"/>
            <a:r>
              <a:rPr lang="en-US" dirty="0">
                <a:latin typeface="+mj-lt"/>
                <a:cs typeface="Arial" pitchFamily="34" charset="0"/>
              </a:rPr>
              <a:t>           intNum2 = intNum1 * 4;</a:t>
            </a:r>
          </a:p>
          <a:p>
            <a:pPr lvl="1"/>
            <a:r>
              <a:rPr lang="en-US" dirty="0">
                <a:latin typeface="+mj-lt"/>
                <a:cs typeface="Arial" pitchFamily="34" charset="0"/>
              </a:rPr>
              <a:t>      }</a:t>
            </a:r>
          </a:p>
          <a:p>
            <a:pPr lvl="1"/>
            <a:r>
              <a:rPr lang="en-US" dirty="0" smtClean="0">
                <a:latin typeface="+mj-lt"/>
                <a:cs typeface="Arial" pitchFamily="34" charset="0"/>
              </a:rPr>
              <a:t>    static void </a:t>
            </a:r>
            <a:r>
              <a:rPr lang="en-US" dirty="0" err="1" smtClean="0">
                <a:latin typeface="+mj-lt"/>
                <a:cs typeface="Arial" pitchFamily="34" charset="0"/>
              </a:rPr>
              <a:t>myMethod</a:t>
            </a:r>
            <a:r>
              <a:rPr lang="en-US" dirty="0" smtClean="0">
                <a:latin typeface="+mj-lt"/>
                <a:cs typeface="Arial" pitchFamily="34" charset="0"/>
              </a:rPr>
              <a:t>(int intNum3) {     	// static method</a:t>
            </a:r>
          </a:p>
          <a:p>
            <a:pPr lvl="1"/>
            <a:r>
              <a:rPr lang="sv-SE" dirty="0" smtClean="0">
                <a:latin typeface="+mj-lt"/>
                <a:cs typeface="Arial" pitchFamily="34" charset="0"/>
              </a:rPr>
              <a:t>            System.out.println(“Number3 = " + intNum3);</a:t>
            </a:r>
          </a:p>
          <a:p>
            <a:pPr lvl="1"/>
            <a:r>
              <a:rPr lang="sv-SE" dirty="0" smtClean="0">
                <a:latin typeface="+mj-lt"/>
                <a:cs typeface="Arial" pitchFamily="34" charset="0"/>
              </a:rPr>
              <a:t>            System.out.println("Number1 = " + intNum1);</a:t>
            </a:r>
          </a:p>
          <a:p>
            <a:pPr lvl="1"/>
            <a:r>
              <a:rPr lang="sv-SE" dirty="0" smtClean="0">
                <a:latin typeface="+mj-lt"/>
                <a:cs typeface="Arial" pitchFamily="34" charset="0"/>
              </a:rPr>
              <a:t>            System.out.println("Number2 = " + intNum2);</a:t>
            </a:r>
          </a:p>
          <a:p>
            <a:pPr lvl="1"/>
            <a:r>
              <a:rPr lang="en-US" dirty="0" smtClean="0">
                <a:latin typeface="+mj-lt"/>
                <a:cs typeface="Arial" pitchFamily="34" charset="0"/>
              </a:rPr>
              <a:t>     }</a:t>
            </a:r>
          </a:p>
          <a:p>
            <a:pPr lvl="1"/>
            <a:r>
              <a:rPr lang="en-US" dirty="0" smtClean="0">
                <a:latin typeface="+mj-lt"/>
                <a:cs typeface="Arial" pitchFamily="34" charset="0"/>
              </a:rPr>
              <a:t>public static void main(String </a:t>
            </a:r>
            <a:r>
              <a:rPr lang="en-US" dirty="0" err="1" smtClean="0">
                <a:latin typeface="+mj-lt"/>
                <a:cs typeface="Arial" pitchFamily="34" charset="0"/>
              </a:rPr>
              <a:t>args</a:t>
            </a:r>
            <a:r>
              <a:rPr lang="en-US" dirty="0" smtClean="0">
                <a:latin typeface="+mj-lt"/>
                <a:cs typeface="Arial" pitchFamily="34" charset="0"/>
              </a:rPr>
              <a:t>[]) {</a:t>
            </a:r>
          </a:p>
          <a:p>
            <a:pPr lvl="1"/>
            <a:r>
              <a:rPr lang="en-US" dirty="0" smtClean="0">
                <a:latin typeface="+mj-lt"/>
                <a:cs typeface="Arial" pitchFamily="34" charset="0"/>
              </a:rPr>
              <a:t>    </a:t>
            </a:r>
            <a:r>
              <a:rPr lang="en-US" dirty="0" err="1" smtClean="0">
                <a:latin typeface="+mj-lt"/>
                <a:cs typeface="Arial" pitchFamily="34" charset="0"/>
              </a:rPr>
              <a:t>myMethod</a:t>
            </a:r>
            <a:r>
              <a:rPr lang="en-US" dirty="0" smtClean="0">
                <a:latin typeface="+mj-lt"/>
                <a:cs typeface="Arial" pitchFamily="34" charset="0"/>
              </a:rPr>
              <a:t>(42);</a:t>
            </a:r>
          </a:p>
          <a:p>
            <a:pPr lvl="1"/>
            <a:r>
              <a:rPr lang="en-US" dirty="0" smtClean="0">
                <a:latin typeface="+mj-lt"/>
                <a:cs typeface="Arial" pitchFamily="34" charset="0"/>
              </a:rPr>
              <a:t>   }}</a:t>
            </a:r>
          </a:p>
        </p:txBody>
      </p:sp>
      <p:sp>
        <p:nvSpPr>
          <p:cNvPr id="421894" name="AutoShape 6"/>
          <p:cNvSpPr>
            <a:spLocks noChangeArrowheads="1"/>
          </p:cNvSpPr>
          <p:nvPr/>
        </p:nvSpPr>
        <p:spPr bwMode="auto">
          <a:xfrm>
            <a:off x="6161300" y="4319650"/>
            <a:ext cx="2895600" cy="1828800"/>
          </a:xfrm>
          <a:prstGeom prst="star16">
            <a:avLst>
              <a:gd name="adj" fmla="val 37500"/>
            </a:avLst>
          </a:prstGeom>
          <a:solidFill>
            <a:srgbClr val="DDDDDD"/>
          </a:solidFill>
          <a:ln w="9525">
            <a:solidFill>
              <a:schemeClr val="tx1"/>
            </a:solidFill>
            <a:miter lim="800000"/>
            <a:headEnd/>
            <a:tailEnd/>
          </a:ln>
          <a:effectLst/>
        </p:spPr>
        <p:txBody>
          <a:bodyPr wrap="none" anchor="ctr"/>
          <a:lstStyle/>
          <a:p>
            <a:r>
              <a:rPr lang="en-US" sz="1400" dirty="0" smtClean="0">
                <a:latin typeface="+mj-lt"/>
                <a:cs typeface="Arial" pitchFamily="34" charset="0"/>
              </a:rPr>
              <a:t>Output:</a:t>
            </a:r>
          </a:p>
          <a:p>
            <a:r>
              <a:rPr lang="en-US" sz="1400" dirty="0" smtClean="0">
                <a:latin typeface="+mj-lt"/>
                <a:cs typeface="Arial" pitchFamily="34" charset="0"/>
              </a:rPr>
              <a:t>Static block initialized.</a:t>
            </a:r>
          </a:p>
          <a:p>
            <a:r>
              <a:rPr lang="en-US" sz="1400" dirty="0" smtClean="0">
                <a:latin typeface="+mj-lt"/>
                <a:cs typeface="Arial" pitchFamily="34" charset="0"/>
              </a:rPr>
              <a:t>Number3 = 42</a:t>
            </a:r>
          </a:p>
          <a:p>
            <a:r>
              <a:rPr lang="en-US" sz="1400" dirty="0" smtClean="0">
                <a:latin typeface="+mj-lt"/>
                <a:cs typeface="Arial" pitchFamily="34" charset="0"/>
              </a:rPr>
              <a:t>Number1 = 3</a:t>
            </a:r>
          </a:p>
          <a:p>
            <a:r>
              <a:rPr lang="en-US" sz="1400" dirty="0" smtClean="0">
                <a:latin typeface="+mj-lt"/>
                <a:cs typeface="Arial" pitchFamily="34" charset="0"/>
              </a:rPr>
              <a:t>Number2 = 12</a:t>
            </a:r>
          </a:p>
        </p:txBody>
      </p:sp>
    </p:spTree>
    <p:extLst>
      <p:ext uri="{BB962C8B-B14F-4D97-AF65-F5344CB8AC3E}">
        <p14:creationId xmlns:p14="http://schemas.microsoft.com/office/powerpoint/2010/main" val="400223331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2312" name="Rectangle 8"/>
          <p:cNvSpPr>
            <a:spLocks noGrp="1"/>
          </p:cNvSpPr>
          <p:nvPr>
            <p:ph type="title" idx="4294967295"/>
          </p:nvPr>
        </p:nvSpPr>
        <p:spPr>
          <a:xfrm>
            <a:off x="0" y="412750"/>
            <a:ext cx="8531225" cy="855663"/>
          </a:xfrm>
        </p:spPr>
        <p:txBody>
          <a:bodyPr>
            <a:normAutofit/>
          </a:bodyPr>
          <a:lstStyle/>
          <a:p>
            <a:r>
              <a:rPr lang="en-US" sz="2000" b="1" dirty="0" smtClean="0"/>
              <a:t>4.8: Enums</a:t>
            </a:r>
            <a:r>
              <a:rPr lang="en-US" sz="2000" dirty="0"/>
              <a:t/>
            </a:r>
            <a:br>
              <a:rPr lang="en-US" sz="2000" dirty="0"/>
            </a:br>
            <a:r>
              <a:rPr lang="en-US" sz="2000" dirty="0" err="1"/>
              <a:t>Enums</a:t>
            </a:r>
            <a:endParaRPr lang="en-US" sz="2000" dirty="0"/>
          </a:p>
        </p:txBody>
      </p:sp>
      <p:sp>
        <p:nvSpPr>
          <p:cNvPr id="482313" name="Rectangle 9"/>
          <p:cNvSpPr>
            <a:spLocks noGrp="1"/>
          </p:cNvSpPr>
          <p:nvPr>
            <p:ph idx="4294967295"/>
          </p:nvPr>
        </p:nvSpPr>
        <p:spPr>
          <a:xfrm>
            <a:off x="298450" y="1495425"/>
            <a:ext cx="8845550" cy="4643438"/>
          </a:xfrm>
        </p:spPr>
        <p:txBody>
          <a:bodyPr>
            <a:normAutofit/>
          </a:bodyPr>
          <a:lstStyle/>
          <a:p>
            <a:r>
              <a:rPr lang="en-US" dirty="0">
                <a:solidFill>
                  <a:schemeClr val="tx1"/>
                </a:solidFill>
              </a:rPr>
              <a:t>ENUM representation </a:t>
            </a:r>
          </a:p>
          <a:p>
            <a:pPr lvl="1">
              <a:buFont typeface="Arial" pitchFamily="34" charset="0"/>
              <a:buNone/>
            </a:pPr>
            <a:r>
              <a:rPr lang="en-US" sz="1800" dirty="0">
                <a:solidFill>
                  <a:schemeClr val="tx1"/>
                </a:solidFill>
              </a:rPr>
              <a:t>pre-J2SE 5.0</a:t>
            </a:r>
          </a:p>
          <a:p>
            <a:endParaRPr lang="en-US" dirty="0" smtClean="0">
              <a:solidFill>
                <a:schemeClr val="tx1"/>
              </a:solidFill>
            </a:endParaRPr>
          </a:p>
          <a:p>
            <a:endParaRPr lang="en-US" dirty="0" smtClean="0">
              <a:solidFill>
                <a:schemeClr val="tx1"/>
              </a:solidFill>
            </a:endParaRPr>
          </a:p>
          <a:p>
            <a:r>
              <a:rPr lang="en-US" dirty="0" smtClean="0">
                <a:solidFill>
                  <a:schemeClr val="tx1"/>
                </a:solidFill>
              </a:rPr>
              <a:t>Problem</a:t>
            </a:r>
            <a:r>
              <a:rPr lang="en-US" dirty="0">
                <a:solidFill>
                  <a:schemeClr val="tx1"/>
                </a:solidFill>
              </a:rPr>
              <a:t>?</a:t>
            </a:r>
          </a:p>
          <a:p>
            <a:pPr lvl="1"/>
            <a:r>
              <a:rPr lang="en-US" dirty="0">
                <a:solidFill>
                  <a:schemeClr val="tx1"/>
                </a:solidFill>
              </a:rPr>
              <a:t>Not type safe (any integer will pass)</a:t>
            </a:r>
          </a:p>
          <a:p>
            <a:pPr lvl="1"/>
            <a:r>
              <a:rPr lang="en-US" dirty="0">
                <a:solidFill>
                  <a:schemeClr val="tx1"/>
                </a:solidFill>
              </a:rPr>
              <a:t>No namespace (SEASON_*)</a:t>
            </a:r>
          </a:p>
          <a:p>
            <a:pPr lvl="1"/>
            <a:r>
              <a:rPr lang="en-US" dirty="0">
                <a:solidFill>
                  <a:schemeClr val="tx1"/>
                </a:solidFill>
              </a:rPr>
              <a:t>Brittleness (how do add value in-between?)</a:t>
            </a:r>
          </a:p>
          <a:p>
            <a:pPr lvl="1"/>
            <a:r>
              <a:rPr lang="en-US" dirty="0">
                <a:solidFill>
                  <a:schemeClr val="tx1"/>
                </a:solidFill>
              </a:rPr>
              <a:t>Printed values uninformative (prints just </a:t>
            </a:r>
            <a:r>
              <a:rPr lang="en-US" dirty="0" err="1">
                <a:solidFill>
                  <a:schemeClr val="tx1"/>
                </a:solidFill>
              </a:rPr>
              <a:t>int</a:t>
            </a:r>
            <a:r>
              <a:rPr lang="en-US" dirty="0">
                <a:solidFill>
                  <a:schemeClr val="tx1"/>
                </a:solidFill>
              </a:rPr>
              <a:t> values)</a:t>
            </a:r>
          </a:p>
          <a:p>
            <a:r>
              <a:rPr lang="en-US" dirty="0">
                <a:solidFill>
                  <a:schemeClr val="tx1"/>
                </a:solidFill>
              </a:rPr>
              <a:t>Solution: New type of class declaration</a:t>
            </a:r>
          </a:p>
          <a:p>
            <a:pPr lvl="1"/>
            <a:r>
              <a:rPr lang="en-US" dirty="0" err="1">
                <a:solidFill>
                  <a:schemeClr val="tx1"/>
                </a:solidFill>
              </a:rPr>
              <a:t>enum</a:t>
            </a:r>
            <a:r>
              <a:rPr lang="en-US" dirty="0">
                <a:solidFill>
                  <a:schemeClr val="tx1"/>
                </a:solidFill>
              </a:rPr>
              <a:t> type has public, self-typed members for each </a:t>
            </a:r>
            <a:r>
              <a:rPr lang="en-US" dirty="0" err="1">
                <a:solidFill>
                  <a:schemeClr val="tx1"/>
                </a:solidFill>
              </a:rPr>
              <a:t>enum</a:t>
            </a:r>
            <a:r>
              <a:rPr lang="en-US" dirty="0">
                <a:solidFill>
                  <a:schemeClr val="tx1"/>
                </a:solidFill>
              </a:rPr>
              <a:t> constant</a:t>
            </a:r>
          </a:p>
        </p:txBody>
      </p:sp>
      <p:sp>
        <p:nvSpPr>
          <p:cNvPr id="482311" name="AutoShape 7"/>
          <p:cNvSpPr>
            <a:spLocks noChangeArrowheads="1"/>
          </p:cNvSpPr>
          <p:nvPr/>
        </p:nvSpPr>
        <p:spPr bwMode="auto">
          <a:xfrm>
            <a:off x="3810000" y="1504950"/>
            <a:ext cx="4953000" cy="1371600"/>
          </a:xfrm>
          <a:prstGeom prst="roundRect">
            <a:avLst>
              <a:gd name="adj" fmla="val 16667"/>
            </a:avLst>
          </a:prstGeom>
          <a:noFill/>
          <a:ln w="9525">
            <a:solidFill>
              <a:schemeClr val="tx1"/>
            </a:solidFill>
            <a:round/>
            <a:headEnd/>
            <a:tailEnd/>
          </a:ln>
          <a:effectLst/>
        </p:spPr>
        <p:txBody>
          <a:bodyPr wrap="none" anchor="ctr"/>
          <a:lstStyle/>
          <a:p>
            <a:pPr>
              <a:lnSpc>
                <a:spcPct val="120000"/>
              </a:lnSpc>
            </a:pPr>
            <a:r>
              <a:rPr lang="en-US" sz="1400" dirty="0">
                <a:latin typeface="+mj-lt"/>
                <a:cs typeface="Arial" pitchFamily="34" charset="0"/>
              </a:rPr>
              <a:t>public static final </a:t>
            </a:r>
            <a:r>
              <a:rPr lang="en-US" sz="1400" dirty="0" err="1">
                <a:latin typeface="+mj-lt"/>
                <a:cs typeface="Arial" pitchFamily="34" charset="0"/>
              </a:rPr>
              <a:t>int</a:t>
            </a:r>
            <a:r>
              <a:rPr lang="en-US" sz="1400" dirty="0">
                <a:latin typeface="+mj-lt"/>
                <a:cs typeface="Arial" pitchFamily="34" charset="0"/>
              </a:rPr>
              <a:t> SEASON_WINTER = 0;</a:t>
            </a:r>
          </a:p>
          <a:p>
            <a:pPr>
              <a:lnSpc>
                <a:spcPct val="120000"/>
              </a:lnSpc>
            </a:pPr>
            <a:r>
              <a:rPr lang="en-US" sz="1400" dirty="0">
                <a:latin typeface="+mj-lt"/>
                <a:cs typeface="Arial" pitchFamily="34" charset="0"/>
              </a:rPr>
              <a:t>public static final </a:t>
            </a:r>
            <a:r>
              <a:rPr lang="en-US" sz="1400" dirty="0" err="1">
                <a:latin typeface="+mj-lt"/>
                <a:cs typeface="Arial" pitchFamily="34" charset="0"/>
              </a:rPr>
              <a:t>int</a:t>
            </a:r>
            <a:r>
              <a:rPr lang="en-US" sz="1400" dirty="0">
                <a:latin typeface="+mj-lt"/>
                <a:cs typeface="Arial" pitchFamily="34" charset="0"/>
              </a:rPr>
              <a:t> SEASON_SUMMER = 1;</a:t>
            </a:r>
          </a:p>
          <a:p>
            <a:pPr>
              <a:lnSpc>
                <a:spcPct val="120000"/>
              </a:lnSpc>
            </a:pPr>
            <a:r>
              <a:rPr lang="en-US" sz="1400" dirty="0">
                <a:latin typeface="+mj-lt"/>
                <a:cs typeface="Arial" pitchFamily="34" charset="0"/>
              </a:rPr>
              <a:t>public static final </a:t>
            </a:r>
            <a:r>
              <a:rPr lang="en-US" sz="1400" dirty="0" err="1">
                <a:latin typeface="+mj-lt"/>
                <a:cs typeface="Arial" pitchFamily="34" charset="0"/>
              </a:rPr>
              <a:t>int</a:t>
            </a:r>
            <a:r>
              <a:rPr lang="en-US" sz="1400" dirty="0">
                <a:latin typeface="+mj-lt"/>
                <a:cs typeface="Arial" pitchFamily="34" charset="0"/>
              </a:rPr>
              <a:t> SEASON_SUMMER = 2;</a:t>
            </a:r>
          </a:p>
        </p:txBody>
      </p:sp>
      <p:sp>
        <p:nvSpPr>
          <p:cNvPr id="482314" name="AutoShape 10"/>
          <p:cNvSpPr>
            <a:spLocks noChangeArrowheads="1"/>
          </p:cNvSpPr>
          <p:nvPr/>
        </p:nvSpPr>
        <p:spPr bwMode="auto">
          <a:xfrm>
            <a:off x="2895600" y="2000250"/>
            <a:ext cx="762000" cy="381000"/>
          </a:xfrm>
          <a:prstGeom prst="rightArrow">
            <a:avLst>
              <a:gd name="adj1" fmla="val 50000"/>
              <a:gd name="adj2" fmla="val 50000"/>
            </a:avLst>
          </a:prstGeom>
          <a:solidFill>
            <a:srgbClr val="DDDDDD"/>
          </a:solidFill>
          <a:ln w="9525">
            <a:solidFill>
              <a:schemeClr val="tx1"/>
            </a:solidFill>
            <a:miter lim="800000"/>
            <a:headEnd/>
            <a:tailEnd/>
          </a:ln>
          <a:effectLst/>
        </p:spPr>
        <p:txBody>
          <a:bodyPr wrap="none" anchor="ctr"/>
          <a:lstStyle/>
          <a:p>
            <a:endParaRPr lang="en-IN"/>
          </a:p>
        </p:txBody>
      </p:sp>
    </p:spTree>
    <p:extLst>
      <p:ext uri="{BB962C8B-B14F-4D97-AF65-F5344CB8AC3E}">
        <p14:creationId xmlns:p14="http://schemas.microsoft.com/office/powerpoint/2010/main" val="370531499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412750"/>
            <a:ext cx="8531225" cy="855663"/>
          </a:xfrm>
        </p:spPr>
        <p:txBody>
          <a:bodyPr>
            <a:normAutofit/>
          </a:bodyPr>
          <a:lstStyle/>
          <a:p>
            <a:r>
              <a:rPr lang="en-US" sz="2000" b="1" dirty="0"/>
              <a:t>4.8: </a:t>
            </a:r>
            <a:r>
              <a:rPr lang="en-US" sz="2000" b="1" dirty="0" err="1"/>
              <a:t>Enums</a:t>
            </a:r>
            <a:r>
              <a:rPr lang="en-US" sz="2000" b="1" dirty="0"/>
              <a:t/>
            </a:r>
            <a:br>
              <a:rPr lang="en-US" sz="2000" b="1" dirty="0"/>
            </a:br>
            <a:r>
              <a:rPr lang="en-US" sz="2000" dirty="0"/>
              <a:t>Declaring Type Safe </a:t>
            </a:r>
            <a:r>
              <a:rPr lang="en-US" sz="2000" dirty="0" err="1"/>
              <a:t>Enums</a:t>
            </a:r>
            <a:endParaRPr lang="en-US" sz="2000" dirty="0"/>
          </a:p>
        </p:txBody>
      </p:sp>
      <p:sp>
        <p:nvSpPr>
          <p:cNvPr id="466947" name="Rectangle 3"/>
          <p:cNvSpPr>
            <a:spLocks noGrp="1"/>
          </p:cNvSpPr>
          <p:nvPr>
            <p:ph idx="4294967295"/>
          </p:nvPr>
        </p:nvSpPr>
        <p:spPr>
          <a:xfrm>
            <a:off x="298450" y="1495425"/>
            <a:ext cx="8845550" cy="4643438"/>
          </a:xfrm>
        </p:spPr>
        <p:txBody>
          <a:bodyPr/>
          <a:lstStyle/>
          <a:p>
            <a:r>
              <a:rPr lang="en-US" dirty="0">
                <a:solidFill>
                  <a:schemeClr val="tx1"/>
                </a:solidFill>
              </a:rPr>
              <a:t>Permits variable to have only a few pre-defined values from a given list</a:t>
            </a:r>
          </a:p>
          <a:p>
            <a:r>
              <a:rPr lang="en-US" dirty="0">
                <a:solidFill>
                  <a:schemeClr val="tx1"/>
                </a:solidFill>
              </a:rPr>
              <a:t>Helps reduce bugs in the code</a:t>
            </a:r>
          </a:p>
          <a:p>
            <a:pPr lvl="1"/>
            <a:r>
              <a:rPr lang="en-US" dirty="0">
                <a:solidFill>
                  <a:schemeClr val="tx1"/>
                </a:solidFill>
              </a:rPr>
              <a:t>Example:</a:t>
            </a:r>
          </a:p>
          <a:p>
            <a:pPr lvl="1">
              <a:buFont typeface="Arial" pitchFamily="34" charset="0"/>
              <a:buNone/>
            </a:pPr>
            <a:r>
              <a:rPr lang="en-US" dirty="0">
                <a:solidFill>
                  <a:schemeClr val="tx1"/>
                </a:solidFill>
              </a:rPr>
              <a:t> 		</a:t>
            </a:r>
            <a:endParaRPr lang="en-US" sz="2000" dirty="0">
              <a:solidFill>
                <a:schemeClr val="tx1"/>
              </a:solidFill>
            </a:endParaRPr>
          </a:p>
          <a:p>
            <a:endParaRPr lang="en-US" i="1" dirty="0">
              <a:solidFill>
                <a:schemeClr val="tx1"/>
              </a:solidFill>
            </a:endParaRPr>
          </a:p>
          <a:p>
            <a:endParaRPr lang="en-US" i="1" dirty="0">
              <a:solidFill>
                <a:schemeClr val="tx1"/>
              </a:solidFill>
            </a:endParaRPr>
          </a:p>
        </p:txBody>
      </p:sp>
      <p:sp>
        <p:nvSpPr>
          <p:cNvPr id="466950" name="AutoShape 6"/>
          <p:cNvSpPr>
            <a:spLocks noChangeArrowheads="1"/>
          </p:cNvSpPr>
          <p:nvPr/>
        </p:nvSpPr>
        <p:spPr bwMode="auto">
          <a:xfrm>
            <a:off x="308757" y="2695699"/>
            <a:ext cx="6923315" cy="1068780"/>
          </a:xfrm>
          <a:prstGeom prst="roundRect">
            <a:avLst>
              <a:gd name="adj" fmla="val 0"/>
            </a:avLst>
          </a:prstGeom>
          <a:noFill/>
          <a:ln w="9525">
            <a:solidFill>
              <a:schemeClr val="tx1"/>
            </a:solidFill>
            <a:round/>
            <a:headEnd/>
            <a:tailEnd/>
          </a:ln>
          <a:effectLst/>
        </p:spPr>
        <p:txBody>
          <a:bodyPr wrap="none" anchor="ctr"/>
          <a:lstStyle/>
          <a:p>
            <a:pPr marL="0" lvl="1">
              <a:lnSpc>
                <a:spcPct val="120000"/>
              </a:lnSpc>
            </a:pPr>
            <a:r>
              <a:rPr lang="en-US" sz="1400" dirty="0" err="1">
                <a:latin typeface="Candara" pitchFamily="34" charset="0"/>
                <a:cs typeface="Arial" pitchFamily="34" charset="0"/>
              </a:rPr>
              <a:t>enum</a:t>
            </a:r>
            <a:r>
              <a:rPr lang="en-US" sz="1400" dirty="0">
                <a:latin typeface="Candara" pitchFamily="34" charset="0"/>
                <a:cs typeface="Arial" pitchFamily="34" charset="0"/>
              </a:rPr>
              <a:t> </a:t>
            </a:r>
            <a:r>
              <a:rPr lang="en-US" sz="1400" dirty="0" err="1">
                <a:latin typeface="Candara" pitchFamily="34" charset="0"/>
                <a:cs typeface="Arial" pitchFamily="34" charset="0"/>
              </a:rPr>
              <a:t>CoffeeSize</a:t>
            </a:r>
            <a:r>
              <a:rPr lang="en-US" sz="1400" dirty="0">
                <a:latin typeface="Candara" pitchFamily="34" charset="0"/>
                <a:cs typeface="Arial" pitchFamily="34" charset="0"/>
              </a:rPr>
              <a:t> { BIG, HUGE, OVERWHELMING };</a:t>
            </a:r>
          </a:p>
          <a:p>
            <a:pPr marL="0" lvl="2">
              <a:lnSpc>
                <a:spcPct val="120000"/>
              </a:lnSpc>
            </a:pPr>
            <a:r>
              <a:rPr lang="en-US" sz="1400" dirty="0" err="1">
                <a:latin typeface="Candara" pitchFamily="34" charset="0"/>
                <a:cs typeface="Arial" pitchFamily="34" charset="0"/>
              </a:rPr>
              <a:t>CoffeeSize</a:t>
            </a:r>
            <a:r>
              <a:rPr lang="en-US" sz="1400" dirty="0">
                <a:latin typeface="Candara" pitchFamily="34" charset="0"/>
                <a:cs typeface="Arial" pitchFamily="34" charset="0"/>
              </a:rPr>
              <a:t> </a:t>
            </a:r>
            <a:r>
              <a:rPr lang="en-US" sz="1400" dirty="0" err="1">
                <a:latin typeface="Candara" pitchFamily="34" charset="0"/>
                <a:cs typeface="Arial" pitchFamily="34" charset="0"/>
              </a:rPr>
              <a:t>cs</a:t>
            </a:r>
            <a:r>
              <a:rPr lang="en-US" sz="1400" dirty="0">
                <a:latin typeface="Candara" pitchFamily="34" charset="0"/>
                <a:cs typeface="Arial" pitchFamily="34" charset="0"/>
              </a:rPr>
              <a:t> = </a:t>
            </a:r>
            <a:r>
              <a:rPr lang="en-US" sz="1400" dirty="0" err="1">
                <a:latin typeface="Candara" pitchFamily="34" charset="0"/>
                <a:cs typeface="Arial" pitchFamily="34" charset="0"/>
              </a:rPr>
              <a:t>CoffeeSize.BIG</a:t>
            </a:r>
            <a:r>
              <a:rPr lang="en-US" sz="1400" dirty="0" smtClean="0">
                <a:latin typeface="Candara" pitchFamily="34" charset="0"/>
                <a:cs typeface="Arial" pitchFamily="34" charset="0"/>
              </a:rPr>
              <a:t>;</a:t>
            </a:r>
          </a:p>
          <a:p>
            <a:pPr marL="0" lvl="2">
              <a:lnSpc>
                <a:spcPct val="120000"/>
              </a:lnSpc>
            </a:pPr>
            <a:r>
              <a:rPr lang="en-US" sz="1400" i="1" dirty="0" err="1"/>
              <a:t>cs</a:t>
            </a:r>
            <a:r>
              <a:rPr lang="en-US" sz="1400" dirty="0"/>
              <a:t> can have values </a:t>
            </a:r>
            <a:r>
              <a:rPr lang="en-US" sz="1400" i="1" dirty="0"/>
              <a:t>BIG, HUGE </a:t>
            </a:r>
            <a:r>
              <a:rPr lang="en-US" sz="1400" dirty="0"/>
              <a:t>and </a:t>
            </a:r>
            <a:r>
              <a:rPr lang="en-US" sz="1400" i="1" dirty="0"/>
              <a:t>OVERWHELMING </a:t>
            </a:r>
            <a:r>
              <a:rPr lang="en-US" sz="1400" dirty="0"/>
              <a:t>only</a:t>
            </a:r>
          </a:p>
          <a:p>
            <a:pPr marL="0" lvl="2">
              <a:lnSpc>
                <a:spcPct val="120000"/>
              </a:lnSpc>
            </a:pPr>
            <a:endParaRPr lang="en-US" sz="1400" dirty="0">
              <a:latin typeface="Candara" pitchFamily="34" charset="0"/>
              <a:cs typeface="Arial" pitchFamily="34" charset="0"/>
            </a:endParaRPr>
          </a:p>
        </p:txBody>
      </p:sp>
    </p:spTree>
    <p:extLst>
      <p:ext uri="{BB962C8B-B14F-4D97-AF65-F5344CB8AC3E}">
        <p14:creationId xmlns:p14="http://schemas.microsoft.com/office/powerpoint/2010/main" val="297632789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412750"/>
            <a:ext cx="8531225" cy="855663"/>
          </a:xfrm>
        </p:spPr>
        <p:txBody>
          <a:bodyPr>
            <a:normAutofit/>
          </a:bodyPr>
          <a:lstStyle/>
          <a:p>
            <a:r>
              <a:rPr lang="en-US" sz="2000" b="1" dirty="0"/>
              <a:t>4.8: </a:t>
            </a:r>
            <a:r>
              <a:rPr lang="en-US" sz="2000" b="1" dirty="0" err="1"/>
              <a:t>Enums</a:t>
            </a:r>
            <a:r>
              <a:rPr lang="en-US" sz="2000" b="1" dirty="0"/>
              <a:t> </a:t>
            </a:r>
            <a:br>
              <a:rPr lang="en-US" sz="2000" b="1" dirty="0"/>
            </a:br>
            <a:r>
              <a:rPr lang="en-US" sz="2000" dirty="0" err="1"/>
              <a:t>Enums</a:t>
            </a:r>
            <a:r>
              <a:rPr lang="en-US" sz="2000" dirty="0"/>
              <a:t> with Constructors, Methods and Variables</a:t>
            </a:r>
          </a:p>
        </p:txBody>
      </p:sp>
      <p:sp>
        <p:nvSpPr>
          <p:cNvPr id="474115" name="Rectangle 3"/>
          <p:cNvSpPr>
            <a:spLocks noGrp="1"/>
          </p:cNvSpPr>
          <p:nvPr>
            <p:ph idx="4294967295"/>
          </p:nvPr>
        </p:nvSpPr>
        <p:spPr>
          <a:xfrm>
            <a:off x="298450" y="1495425"/>
            <a:ext cx="8845550" cy="4643438"/>
          </a:xfrm>
        </p:spPr>
        <p:txBody>
          <a:bodyPr/>
          <a:lstStyle/>
          <a:p>
            <a:r>
              <a:rPr lang="en-US" dirty="0">
                <a:solidFill>
                  <a:schemeClr val="tx1"/>
                </a:solidFill>
              </a:rPr>
              <a:t>Add constructors, instance variables, methods, and a constant specific class body</a:t>
            </a:r>
          </a:p>
          <a:p>
            <a:pPr lvl="1"/>
            <a:r>
              <a:rPr lang="en-US" dirty="0">
                <a:solidFill>
                  <a:schemeClr val="tx1"/>
                </a:solidFill>
              </a:rPr>
              <a:t>Example:</a:t>
            </a:r>
          </a:p>
        </p:txBody>
      </p:sp>
      <p:sp>
        <p:nvSpPr>
          <p:cNvPr id="474119" name="AutoShape 7"/>
          <p:cNvSpPr>
            <a:spLocks noChangeArrowheads="1"/>
          </p:cNvSpPr>
          <p:nvPr/>
        </p:nvSpPr>
        <p:spPr bwMode="auto">
          <a:xfrm>
            <a:off x="827314" y="2565077"/>
            <a:ext cx="7228115" cy="2553196"/>
          </a:xfrm>
          <a:prstGeom prst="roundRect">
            <a:avLst>
              <a:gd name="adj" fmla="val 16667"/>
            </a:avLst>
          </a:prstGeom>
          <a:noFill/>
          <a:ln w="9525">
            <a:solidFill>
              <a:schemeClr val="tx1"/>
            </a:solidFill>
            <a:round/>
            <a:headEnd/>
            <a:tailEnd/>
          </a:ln>
          <a:effectLst/>
        </p:spPr>
        <p:txBody>
          <a:bodyPr wrap="none" anchor="ctr"/>
          <a:lstStyle/>
          <a:p>
            <a:pPr marL="0" lvl="2">
              <a:lnSpc>
                <a:spcPct val="120000"/>
              </a:lnSpc>
            </a:pPr>
            <a:r>
              <a:rPr lang="en-US" sz="1400" dirty="0" err="1">
                <a:latin typeface="+mj-lt"/>
                <a:cs typeface="Arial" pitchFamily="34" charset="0"/>
              </a:rPr>
              <a:t>enum</a:t>
            </a:r>
            <a:r>
              <a:rPr lang="en-US" sz="1400" dirty="0">
                <a:latin typeface="+mj-lt"/>
                <a:cs typeface="Arial" pitchFamily="34" charset="0"/>
              </a:rPr>
              <a:t> </a:t>
            </a:r>
            <a:r>
              <a:rPr lang="en-US" sz="1400" dirty="0" err="1">
                <a:latin typeface="+mj-lt"/>
                <a:cs typeface="Arial" pitchFamily="34" charset="0"/>
              </a:rPr>
              <a:t>CoffeeSize</a:t>
            </a:r>
            <a:r>
              <a:rPr lang="en-US" sz="1400" dirty="0">
                <a:latin typeface="+mj-lt"/>
                <a:cs typeface="Arial" pitchFamily="34" charset="0"/>
              </a:rPr>
              <a:t> {</a:t>
            </a:r>
          </a:p>
          <a:p>
            <a:pPr marL="0" lvl="2">
              <a:lnSpc>
                <a:spcPct val="120000"/>
              </a:lnSpc>
            </a:pPr>
            <a:r>
              <a:rPr lang="en-US" sz="1400" dirty="0">
                <a:latin typeface="+mj-lt"/>
                <a:cs typeface="Arial" pitchFamily="34" charset="0"/>
              </a:rPr>
              <a:t>       BIG(8), HUGE(10), OVERWHELMING(16);</a:t>
            </a:r>
          </a:p>
          <a:p>
            <a:pPr marL="0" lvl="2">
              <a:lnSpc>
                <a:spcPct val="120000"/>
              </a:lnSpc>
            </a:pPr>
            <a:r>
              <a:rPr lang="en-US" sz="1400" dirty="0">
                <a:latin typeface="+mj-lt"/>
                <a:cs typeface="Arial" pitchFamily="34" charset="0"/>
              </a:rPr>
              <a:t>       // the arguments after the </a:t>
            </a:r>
            <a:r>
              <a:rPr lang="en-US" sz="1400" dirty="0" err="1">
                <a:latin typeface="+mj-lt"/>
                <a:cs typeface="Arial" pitchFamily="34" charset="0"/>
              </a:rPr>
              <a:t>enum</a:t>
            </a:r>
            <a:r>
              <a:rPr lang="en-US" sz="1400" dirty="0">
                <a:latin typeface="+mj-lt"/>
                <a:cs typeface="Arial" pitchFamily="34" charset="0"/>
              </a:rPr>
              <a:t> value are "passed"</a:t>
            </a:r>
          </a:p>
          <a:p>
            <a:pPr marL="0" lvl="2">
              <a:lnSpc>
                <a:spcPct val="120000"/>
              </a:lnSpc>
            </a:pPr>
            <a:r>
              <a:rPr lang="en-US" sz="1400" dirty="0">
                <a:latin typeface="+mj-lt"/>
                <a:cs typeface="Arial" pitchFamily="34" charset="0"/>
              </a:rPr>
              <a:t>      // as values to the constructor</a:t>
            </a:r>
          </a:p>
          <a:p>
            <a:pPr marL="0" lvl="2">
              <a:lnSpc>
                <a:spcPct val="120000"/>
              </a:lnSpc>
            </a:pPr>
            <a:r>
              <a:rPr lang="en-US" sz="1400" dirty="0">
                <a:latin typeface="+mj-lt"/>
                <a:cs typeface="Arial" pitchFamily="34" charset="0"/>
              </a:rPr>
              <a:t>     </a:t>
            </a:r>
            <a:r>
              <a:rPr lang="en-US" sz="1400" dirty="0" err="1">
                <a:latin typeface="+mj-lt"/>
                <a:cs typeface="Arial" pitchFamily="34" charset="0"/>
              </a:rPr>
              <a:t>CoffeeSize</a:t>
            </a:r>
            <a:r>
              <a:rPr lang="en-US" sz="1400" dirty="0">
                <a:latin typeface="+mj-lt"/>
                <a:cs typeface="Arial" pitchFamily="34" charset="0"/>
              </a:rPr>
              <a:t>(</a:t>
            </a:r>
            <a:r>
              <a:rPr lang="en-US" sz="1400" dirty="0" err="1">
                <a:latin typeface="+mj-lt"/>
                <a:cs typeface="Arial" pitchFamily="34" charset="0"/>
              </a:rPr>
              <a:t>int</a:t>
            </a:r>
            <a:r>
              <a:rPr lang="en-US" sz="1400" dirty="0">
                <a:latin typeface="+mj-lt"/>
                <a:cs typeface="Arial" pitchFamily="34" charset="0"/>
              </a:rPr>
              <a:t> ounces) {</a:t>
            </a:r>
          </a:p>
          <a:p>
            <a:pPr marL="0" lvl="2">
              <a:lnSpc>
                <a:spcPct val="120000"/>
              </a:lnSpc>
            </a:pPr>
            <a:r>
              <a:rPr lang="en-US" sz="1400" dirty="0">
                <a:latin typeface="+mj-lt"/>
                <a:cs typeface="Arial" pitchFamily="34" charset="0"/>
              </a:rPr>
              <a:t>                </a:t>
            </a:r>
            <a:r>
              <a:rPr lang="en-US" sz="1400" dirty="0" err="1">
                <a:latin typeface="+mj-lt"/>
                <a:cs typeface="Arial" pitchFamily="34" charset="0"/>
              </a:rPr>
              <a:t>this.ounces</a:t>
            </a:r>
            <a:r>
              <a:rPr lang="en-US" sz="1400" dirty="0">
                <a:latin typeface="+mj-lt"/>
                <a:cs typeface="Arial" pitchFamily="34" charset="0"/>
              </a:rPr>
              <a:t> = ounces;  </a:t>
            </a:r>
          </a:p>
          <a:p>
            <a:pPr marL="0" lvl="2">
              <a:lnSpc>
                <a:spcPct val="120000"/>
              </a:lnSpc>
            </a:pPr>
            <a:r>
              <a:rPr lang="en-US" sz="1400" dirty="0">
                <a:latin typeface="+mj-lt"/>
                <a:cs typeface="Arial" pitchFamily="34" charset="0"/>
              </a:rPr>
              <a:t>               // assign the value to an instance variable </a:t>
            </a:r>
          </a:p>
          <a:p>
            <a:pPr marL="0" lvl="2">
              <a:lnSpc>
                <a:spcPct val="120000"/>
              </a:lnSpc>
            </a:pPr>
            <a:r>
              <a:rPr lang="en-US" sz="1400" dirty="0" smtClean="0">
                <a:latin typeface="+mj-lt"/>
                <a:cs typeface="Arial" pitchFamily="34" charset="0"/>
              </a:rPr>
              <a:t>}</a:t>
            </a:r>
            <a:endParaRPr lang="en-US" sz="1400" dirty="0">
              <a:latin typeface="+mj-lt"/>
              <a:cs typeface="Arial" pitchFamily="34" charset="0"/>
            </a:endParaRPr>
          </a:p>
        </p:txBody>
      </p:sp>
    </p:spTree>
    <p:extLst>
      <p:ext uri="{BB962C8B-B14F-4D97-AF65-F5344CB8AC3E}">
        <p14:creationId xmlns:p14="http://schemas.microsoft.com/office/powerpoint/2010/main" val="262793971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1090" name="Rectangle 2"/>
          <p:cNvSpPr>
            <a:spLocks noGrp="1"/>
          </p:cNvSpPr>
          <p:nvPr>
            <p:ph type="title" idx="4294967295"/>
          </p:nvPr>
        </p:nvSpPr>
        <p:spPr>
          <a:xfrm>
            <a:off x="0" y="412750"/>
            <a:ext cx="8531225" cy="855663"/>
          </a:xfrm>
        </p:spPr>
        <p:txBody>
          <a:bodyPr>
            <a:normAutofit/>
          </a:bodyPr>
          <a:lstStyle/>
          <a:p>
            <a:r>
              <a:rPr lang="en-US" sz="2000" dirty="0"/>
              <a:t>4.8: </a:t>
            </a:r>
            <a:r>
              <a:rPr lang="en-US" sz="2000" dirty="0" err="1"/>
              <a:t>Enums</a:t>
            </a:r>
            <a:r>
              <a:rPr lang="en-US" sz="2000" dirty="0"/>
              <a:t/>
            </a:r>
            <a:br>
              <a:rPr lang="en-US" sz="2000" dirty="0"/>
            </a:br>
            <a:r>
              <a:rPr lang="en-US" sz="2000" dirty="0"/>
              <a:t>Demo</a:t>
            </a:r>
          </a:p>
        </p:txBody>
      </p:sp>
      <p:sp>
        <p:nvSpPr>
          <p:cNvPr id="601091" name="Rectangle 3"/>
          <p:cNvSpPr>
            <a:spLocks noGrp="1"/>
          </p:cNvSpPr>
          <p:nvPr>
            <p:ph idx="4294967295"/>
          </p:nvPr>
        </p:nvSpPr>
        <p:spPr>
          <a:xfrm>
            <a:off x="298450" y="1495425"/>
            <a:ext cx="8845550" cy="4643438"/>
          </a:xfrm>
        </p:spPr>
        <p:txBody>
          <a:bodyPr>
            <a:normAutofit/>
          </a:bodyPr>
          <a:lstStyle/>
          <a:p>
            <a:pPr>
              <a:lnSpc>
                <a:spcPts val="3500"/>
              </a:lnSpc>
            </a:pPr>
            <a:r>
              <a:rPr lang="en-US" dirty="0">
                <a:solidFill>
                  <a:schemeClr val="tx1"/>
                </a:solidFill>
              </a:rPr>
              <a:t>Demo: </a:t>
            </a:r>
            <a:r>
              <a:rPr lang="en-US" dirty="0" smtClean="0">
                <a:solidFill>
                  <a:schemeClr val="tx1"/>
                </a:solidFill>
              </a:rPr>
              <a:t>EnumMonths.java</a:t>
            </a:r>
            <a:endParaRPr lang="en-US" dirty="0">
              <a:solidFill>
                <a:schemeClr val="tx1"/>
              </a:solidFill>
            </a:endParaRPr>
          </a:p>
        </p:txBody>
      </p:sp>
    </p:spTree>
    <p:extLst>
      <p:ext uri="{BB962C8B-B14F-4D97-AF65-F5344CB8AC3E}">
        <p14:creationId xmlns:p14="http://schemas.microsoft.com/office/powerpoint/2010/main" val="249273569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5794" name="Rectangle 2"/>
          <p:cNvSpPr>
            <a:spLocks noGrp="1"/>
          </p:cNvSpPr>
          <p:nvPr>
            <p:ph type="title" idx="4294967295"/>
          </p:nvPr>
        </p:nvSpPr>
        <p:spPr>
          <a:xfrm>
            <a:off x="0" y="412750"/>
            <a:ext cx="8531225" cy="855663"/>
          </a:xfrm>
        </p:spPr>
        <p:txBody>
          <a:bodyPr>
            <a:normAutofit/>
          </a:bodyPr>
          <a:lstStyle/>
          <a:p>
            <a:r>
              <a:rPr lang="en-US" sz="2000" b="1" dirty="0" smtClean="0"/>
              <a:t>4.9: </a:t>
            </a:r>
            <a:r>
              <a:rPr lang="en-US" sz="2000" b="1" dirty="0"/>
              <a:t>Best Practices</a:t>
            </a:r>
            <a:br>
              <a:rPr lang="en-US" sz="2000" b="1" dirty="0"/>
            </a:br>
            <a:r>
              <a:rPr lang="en-US" sz="2000" dirty="0"/>
              <a:t>Constructor</a:t>
            </a:r>
          </a:p>
        </p:txBody>
      </p:sp>
      <p:sp>
        <p:nvSpPr>
          <p:cNvPr id="545795" name="Rectangle 3"/>
          <p:cNvSpPr>
            <a:spLocks noGrp="1"/>
          </p:cNvSpPr>
          <p:nvPr>
            <p:ph sz="quarter" idx="4294967295"/>
          </p:nvPr>
        </p:nvSpPr>
        <p:spPr>
          <a:xfrm>
            <a:off x="290513" y="1533525"/>
            <a:ext cx="8853487" cy="4714875"/>
          </a:xfrm>
        </p:spPr>
        <p:txBody>
          <a:bodyPr/>
          <a:lstStyle/>
          <a:p>
            <a:r>
              <a:rPr lang="en-US" dirty="0">
                <a:solidFill>
                  <a:schemeClr val="tx1"/>
                </a:solidFill>
              </a:rPr>
              <a:t>Initializing fields to default values is redundant </a:t>
            </a:r>
          </a:p>
          <a:p>
            <a:r>
              <a:rPr lang="en-US" dirty="0">
                <a:solidFill>
                  <a:schemeClr val="tx1"/>
                </a:solidFill>
              </a:rPr>
              <a:t>Constructors should not call </a:t>
            </a:r>
            <a:r>
              <a:rPr lang="en-US" i="1" dirty="0" err="1">
                <a:solidFill>
                  <a:schemeClr val="tx1"/>
                </a:solidFill>
              </a:rPr>
              <a:t>overridables</a:t>
            </a:r>
            <a:r>
              <a:rPr lang="en-US" dirty="0">
                <a:solidFill>
                  <a:schemeClr val="tx1"/>
                </a:solidFill>
              </a:rPr>
              <a:t> </a:t>
            </a:r>
          </a:p>
          <a:p>
            <a:r>
              <a:rPr lang="en-US" dirty="0">
                <a:solidFill>
                  <a:schemeClr val="tx1"/>
                </a:solidFill>
              </a:rPr>
              <a:t>Beware of mistaken field </a:t>
            </a:r>
            <a:r>
              <a:rPr lang="en-US" i="1" dirty="0" err="1">
                <a:solidFill>
                  <a:schemeClr val="tx1"/>
                </a:solidFill>
              </a:rPr>
              <a:t>redeclares</a:t>
            </a:r>
            <a:endParaRPr lang="en-US" dirty="0">
              <a:solidFill>
                <a:schemeClr val="tx1"/>
              </a:solidFill>
            </a:endParaRPr>
          </a:p>
        </p:txBody>
      </p:sp>
      <p:sp>
        <p:nvSpPr>
          <p:cNvPr id="545796" name="AutoShape 4"/>
          <p:cNvSpPr>
            <a:spLocks noChangeArrowheads="1"/>
          </p:cNvSpPr>
          <p:nvPr/>
        </p:nvSpPr>
        <p:spPr bwMode="auto">
          <a:xfrm>
            <a:off x="1615373" y="2826327"/>
            <a:ext cx="5638800" cy="3360717"/>
          </a:xfrm>
          <a:prstGeom prst="roundRect">
            <a:avLst>
              <a:gd name="adj" fmla="val 16667"/>
            </a:avLst>
          </a:prstGeom>
          <a:noFill/>
          <a:ln w="9525">
            <a:solidFill>
              <a:schemeClr val="tx1"/>
            </a:solidFill>
            <a:round/>
            <a:headEnd/>
            <a:tailEnd/>
          </a:ln>
          <a:effectLst/>
        </p:spPr>
        <p:txBody>
          <a:bodyPr wrap="none" anchor="ctr"/>
          <a:lstStyle/>
          <a:p>
            <a:pPr marL="739775" lvl="1" indent="-292100">
              <a:spcBef>
                <a:spcPct val="20000"/>
              </a:spcBef>
              <a:buClr>
                <a:srgbClr val="FF9900"/>
              </a:buClr>
            </a:pPr>
            <a:r>
              <a:rPr lang="en-US" sz="1200" dirty="0" smtClean="0">
                <a:latin typeface="+mj-lt"/>
                <a:cs typeface="Arial" pitchFamily="34" charset="0"/>
              </a:rPr>
              <a:t>public final class Quark {</a:t>
            </a:r>
          </a:p>
          <a:p>
            <a:pPr marL="739775" lvl="1" indent="-292100">
              <a:spcBef>
                <a:spcPct val="20000"/>
              </a:spcBef>
              <a:buClr>
                <a:srgbClr val="FF9900"/>
              </a:buClr>
            </a:pPr>
            <a:r>
              <a:rPr lang="en-US" sz="1200" dirty="0" smtClean="0">
                <a:latin typeface="+mj-lt"/>
                <a:cs typeface="Arial" pitchFamily="34" charset="0"/>
              </a:rPr>
              <a:t>//private String </a:t>
            </a:r>
            <a:r>
              <a:rPr lang="en-US" sz="1200" dirty="0" err="1" smtClean="0">
                <a:latin typeface="+mj-lt"/>
                <a:cs typeface="Arial" pitchFamily="34" charset="0"/>
              </a:rPr>
              <a:t>fName</a:t>
            </a:r>
            <a:r>
              <a:rPr lang="en-US" sz="1200" dirty="0" smtClean="0">
                <a:latin typeface="+mj-lt"/>
                <a:cs typeface="Arial" pitchFamily="34" charset="0"/>
              </a:rPr>
              <a:t>; </a:t>
            </a:r>
          </a:p>
          <a:p>
            <a:pPr marL="739775" lvl="1" indent="-292100">
              <a:spcBef>
                <a:spcPct val="20000"/>
              </a:spcBef>
              <a:buClr>
                <a:srgbClr val="FF9900"/>
              </a:buClr>
            </a:pPr>
            <a:r>
              <a:rPr lang="en-US" sz="1200" dirty="0" smtClean="0">
                <a:latin typeface="+mj-lt"/>
                <a:cs typeface="Arial" pitchFamily="34" charset="0"/>
              </a:rPr>
              <a:t>//private double </a:t>
            </a:r>
            <a:r>
              <a:rPr lang="en-US" sz="1200" dirty="0" err="1" smtClean="0">
                <a:latin typeface="+mj-lt"/>
                <a:cs typeface="Arial" pitchFamily="34" charset="0"/>
              </a:rPr>
              <a:t>fMass</a:t>
            </a:r>
            <a:r>
              <a:rPr lang="en-US" sz="1200" dirty="0" smtClean="0">
                <a:latin typeface="+mj-lt"/>
                <a:cs typeface="Arial" pitchFamily="34" charset="0"/>
              </a:rPr>
              <a:t>; </a:t>
            </a:r>
          </a:p>
          <a:p>
            <a:pPr marL="739775" lvl="1" indent="-292100">
              <a:spcBef>
                <a:spcPct val="20000"/>
              </a:spcBef>
              <a:buClr>
                <a:srgbClr val="FF9900"/>
              </a:buClr>
            </a:pPr>
            <a:r>
              <a:rPr lang="en-US" sz="1200" dirty="0">
                <a:latin typeface="+mj-lt"/>
                <a:cs typeface="Arial" pitchFamily="34" charset="0"/>
              </a:rPr>
              <a:t> public Quark(String </a:t>
            </a:r>
            <a:r>
              <a:rPr lang="en-US" sz="1200" dirty="0" err="1">
                <a:latin typeface="+mj-lt"/>
                <a:cs typeface="Arial" pitchFamily="34" charset="0"/>
              </a:rPr>
              <a:t>aName</a:t>
            </a:r>
            <a:r>
              <a:rPr lang="en-US" sz="1200" dirty="0">
                <a:latin typeface="+mj-lt"/>
                <a:cs typeface="Arial" pitchFamily="34" charset="0"/>
              </a:rPr>
              <a:t>, double </a:t>
            </a:r>
            <a:r>
              <a:rPr lang="en-US" sz="1200" dirty="0" err="1">
                <a:latin typeface="+mj-lt"/>
                <a:cs typeface="Arial" pitchFamily="34" charset="0"/>
              </a:rPr>
              <a:t>aMass</a:t>
            </a:r>
            <a:r>
              <a:rPr lang="en-US" sz="1200" dirty="0">
                <a:latin typeface="+mj-lt"/>
                <a:cs typeface="Arial" pitchFamily="34" charset="0"/>
              </a:rPr>
              <a:t>){</a:t>
            </a:r>
          </a:p>
          <a:p>
            <a:pPr marL="739775" lvl="1" indent="-292100">
              <a:spcBef>
                <a:spcPct val="20000"/>
              </a:spcBef>
              <a:buClr>
                <a:srgbClr val="FF9900"/>
              </a:buClr>
            </a:pPr>
            <a:r>
              <a:rPr lang="en-US" sz="1200" dirty="0">
                <a:latin typeface="+mj-lt"/>
                <a:cs typeface="Arial" pitchFamily="34" charset="0"/>
              </a:rPr>
              <a:t>      </a:t>
            </a:r>
            <a:r>
              <a:rPr lang="en-US" sz="1200" dirty="0" err="1">
                <a:latin typeface="+mj-lt"/>
                <a:cs typeface="Arial" pitchFamily="34" charset="0"/>
              </a:rPr>
              <a:t>fName</a:t>
            </a:r>
            <a:r>
              <a:rPr lang="en-US" sz="1200" dirty="0">
                <a:latin typeface="+mj-lt"/>
                <a:cs typeface="Arial" pitchFamily="34" charset="0"/>
              </a:rPr>
              <a:t> = </a:t>
            </a:r>
            <a:r>
              <a:rPr lang="en-US" sz="1200" dirty="0" err="1">
                <a:latin typeface="+mj-lt"/>
                <a:cs typeface="Arial" pitchFamily="34" charset="0"/>
              </a:rPr>
              <a:t>aName</a:t>
            </a:r>
            <a:r>
              <a:rPr lang="en-US" sz="1200" dirty="0">
                <a:latin typeface="+mj-lt"/>
                <a:cs typeface="Arial" pitchFamily="34" charset="0"/>
              </a:rPr>
              <a:t>; </a:t>
            </a:r>
          </a:p>
          <a:p>
            <a:pPr marL="739775" lvl="1" indent="-292100">
              <a:spcBef>
                <a:spcPct val="20000"/>
              </a:spcBef>
              <a:buClr>
                <a:srgbClr val="FF9900"/>
              </a:buClr>
            </a:pPr>
            <a:r>
              <a:rPr lang="en-US" sz="1200" dirty="0">
                <a:latin typeface="+mj-lt"/>
                <a:cs typeface="Arial" pitchFamily="34" charset="0"/>
              </a:rPr>
              <a:t>      </a:t>
            </a:r>
            <a:r>
              <a:rPr lang="en-US" sz="1200" dirty="0" err="1">
                <a:latin typeface="+mj-lt"/>
                <a:cs typeface="Arial" pitchFamily="34" charset="0"/>
              </a:rPr>
              <a:t>fMass</a:t>
            </a:r>
            <a:r>
              <a:rPr lang="en-US" sz="1200" dirty="0">
                <a:latin typeface="+mj-lt"/>
                <a:cs typeface="Arial" pitchFamily="34" charset="0"/>
              </a:rPr>
              <a:t> = </a:t>
            </a:r>
            <a:r>
              <a:rPr lang="en-US" sz="1200" dirty="0" err="1">
                <a:latin typeface="+mj-lt"/>
                <a:cs typeface="Arial" pitchFamily="34" charset="0"/>
              </a:rPr>
              <a:t>aMass</a:t>
            </a:r>
            <a:r>
              <a:rPr lang="en-US" sz="1200" dirty="0">
                <a:latin typeface="+mj-lt"/>
                <a:cs typeface="Arial" pitchFamily="34" charset="0"/>
              </a:rPr>
              <a:t>;</a:t>
            </a:r>
          </a:p>
          <a:p>
            <a:pPr marL="739775" lvl="1" indent="-292100">
              <a:spcBef>
                <a:spcPct val="20000"/>
              </a:spcBef>
              <a:buClr>
                <a:srgbClr val="FF9900"/>
              </a:buClr>
            </a:pPr>
            <a:r>
              <a:rPr lang="en-US" sz="1200" dirty="0">
                <a:latin typeface="+mj-lt"/>
                <a:cs typeface="Arial" pitchFamily="34" charset="0"/>
              </a:rPr>
              <a:t>    }</a:t>
            </a:r>
            <a:endParaRPr lang="en-US" sz="1200" dirty="0" smtClean="0">
              <a:latin typeface="+mj-lt"/>
              <a:cs typeface="Arial" pitchFamily="34" charset="0"/>
            </a:endParaRPr>
          </a:p>
          <a:p>
            <a:pPr marL="739775" lvl="1" indent="-292100">
              <a:spcBef>
                <a:spcPct val="20000"/>
              </a:spcBef>
              <a:buClr>
                <a:srgbClr val="FF9900"/>
              </a:buClr>
            </a:pPr>
            <a:r>
              <a:rPr lang="en-US" sz="1200" dirty="0" smtClean="0">
                <a:latin typeface="+mj-lt"/>
                <a:cs typeface="Arial" pitchFamily="34" charset="0"/>
              </a:rPr>
              <a:t>//WITH redundant initialization to default values </a:t>
            </a:r>
          </a:p>
          <a:p>
            <a:pPr marL="739775" lvl="1" indent="-292100">
              <a:spcBef>
                <a:spcPct val="20000"/>
              </a:spcBef>
              <a:buClr>
                <a:srgbClr val="FF9900"/>
              </a:buClr>
            </a:pPr>
            <a:r>
              <a:rPr lang="en-US" sz="1200" dirty="0" smtClean="0">
                <a:latin typeface="+mj-lt"/>
                <a:cs typeface="Arial" pitchFamily="34" charset="0"/>
              </a:rPr>
              <a:t>private String </a:t>
            </a:r>
            <a:r>
              <a:rPr lang="en-US" sz="1200" dirty="0" err="1" smtClean="0">
                <a:latin typeface="+mj-lt"/>
                <a:cs typeface="Arial" pitchFamily="34" charset="0"/>
              </a:rPr>
              <a:t>fName</a:t>
            </a:r>
            <a:r>
              <a:rPr lang="en-US" sz="1200" dirty="0" smtClean="0">
                <a:latin typeface="+mj-lt"/>
                <a:cs typeface="Arial" pitchFamily="34" charset="0"/>
              </a:rPr>
              <a:t> = null;</a:t>
            </a:r>
          </a:p>
          <a:p>
            <a:pPr marL="739775" lvl="1" indent="-292100">
              <a:spcBef>
                <a:spcPct val="20000"/>
              </a:spcBef>
              <a:buClr>
                <a:srgbClr val="FF9900"/>
              </a:buClr>
            </a:pPr>
            <a:r>
              <a:rPr lang="en-US" sz="1200" dirty="0" smtClean="0">
                <a:latin typeface="+mj-lt"/>
                <a:cs typeface="Arial" pitchFamily="34" charset="0"/>
              </a:rPr>
              <a:t>private double </a:t>
            </a:r>
            <a:r>
              <a:rPr lang="en-US" sz="1200" dirty="0" err="1" smtClean="0">
                <a:latin typeface="+mj-lt"/>
                <a:cs typeface="Arial" pitchFamily="34" charset="0"/>
              </a:rPr>
              <a:t>fMass</a:t>
            </a:r>
            <a:r>
              <a:rPr lang="en-US" sz="1200" dirty="0" smtClean="0">
                <a:latin typeface="+mj-lt"/>
                <a:cs typeface="Arial" pitchFamily="34" charset="0"/>
              </a:rPr>
              <a:t> = 0; </a:t>
            </a:r>
          </a:p>
          <a:p>
            <a:pPr marL="739775" lvl="1" indent="-292100">
              <a:spcBef>
                <a:spcPct val="20000"/>
              </a:spcBef>
              <a:buClr>
                <a:srgbClr val="FF9900"/>
              </a:buClr>
            </a:pPr>
            <a:r>
              <a:rPr lang="en-US" sz="1200" dirty="0" smtClean="0">
                <a:latin typeface="+mj-lt"/>
                <a:cs typeface="Arial" pitchFamily="34" charset="0"/>
              </a:rPr>
              <a:t>} </a:t>
            </a:r>
          </a:p>
          <a:p>
            <a:pPr marL="739775" lvl="1" indent="-292100">
              <a:spcBef>
                <a:spcPct val="20000"/>
              </a:spcBef>
              <a:buClr>
                <a:srgbClr val="FF9900"/>
              </a:buClr>
            </a:pPr>
            <a:endParaRPr lang="en-US" sz="1200" dirty="0" smtClean="0">
              <a:latin typeface="+mj-lt"/>
              <a:cs typeface="Arial" pitchFamily="34" charset="0"/>
            </a:endParaRPr>
          </a:p>
          <a:p>
            <a:pPr marL="739775" lvl="1" indent="-292100">
              <a:spcBef>
                <a:spcPct val="20000"/>
              </a:spcBef>
              <a:buClr>
                <a:srgbClr val="FF9900"/>
              </a:buClr>
            </a:pPr>
            <a:endParaRPr lang="en-US" sz="1200" dirty="0" smtClean="0">
              <a:latin typeface="+mj-lt"/>
              <a:cs typeface="Arial" pitchFamily="34" charset="0"/>
            </a:endParaRPr>
          </a:p>
          <a:p>
            <a:pPr marL="739775" lvl="1" indent="-292100">
              <a:spcBef>
                <a:spcPct val="20000"/>
              </a:spcBef>
              <a:buClr>
                <a:srgbClr val="FF9900"/>
              </a:buClr>
            </a:pPr>
            <a:r>
              <a:rPr lang="en-US" sz="1200" dirty="0" smtClean="0">
                <a:latin typeface="+mj-lt"/>
                <a:cs typeface="Arial" pitchFamily="34" charset="0"/>
              </a:rPr>
              <a:t>&gt;</a:t>
            </a:r>
            <a:r>
              <a:rPr lang="en-US" sz="1200" dirty="0" err="1" smtClean="0">
                <a:latin typeface="+mj-lt"/>
                <a:cs typeface="Arial" pitchFamily="34" charset="0"/>
              </a:rPr>
              <a:t>javap</a:t>
            </a:r>
            <a:r>
              <a:rPr lang="en-US" sz="1200" dirty="0" smtClean="0">
                <a:latin typeface="+mj-lt"/>
                <a:cs typeface="Arial" pitchFamily="34" charset="0"/>
              </a:rPr>
              <a:t> -c -</a:t>
            </a:r>
            <a:r>
              <a:rPr lang="en-US" sz="1200" dirty="0" err="1" smtClean="0">
                <a:latin typeface="+mj-lt"/>
                <a:cs typeface="Arial" pitchFamily="34" charset="0"/>
              </a:rPr>
              <a:t>classpath</a:t>
            </a:r>
            <a:r>
              <a:rPr lang="en-US" sz="1200" dirty="0" smtClean="0">
                <a:latin typeface="+mj-lt"/>
                <a:cs typeface="Arial" pitchFamily="34" charset="0"/>
              </a:rPr>
              <a:t> . Quark </a:t>
            </a:r>
          </a:p>
        </p:txBody>
      </p:sp>
    </p:spTree>
    <p:extLst>
      <p:ext uri="{BB962C8B-B14F-4D97-AF65-F5344CB8AC3E}">
        <p14:creationId xmlns:p14="http://schemas.microsoft.com/office/powerpoint/2010/main" val="17388604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87" name="Rectangle 7"/>
          <p:cNvSpPr>
            <a:spLocks noGrp="1"/>
          </p:cNvSpPr>
          <p:nvPr>
            <p:ph type="title" idx="4294967295"/>
          </p:nvPr>
        </p:nvSpPr>
        <p:spPr>
          <a:xfrm>
            <a:off x="0" y="412750"/>
            <a:ext cx="8531225" cy="855663"/>
          </a:xfrm>
        </p:spPr>
        <p:txBody>
          <a:bodyPr>
            <a:normAutofit/>
          </a:bodyPr>
          <a:lstStyle/>
          <a:p>
            <a:r>
              <a:rPr lang="en-US" sz="2000" b="1" dirty="0" smtClean="0"/>
              <a:t>4.1 </a:t>
            </a:r>
            <a:r>
              <a:rPr lang="en-US" sz="2000" b="1" dirty="0"/>
              <a:t>: </a:t>
            </a:r>
            <a:r>
              <a:rPr lang="en-US" sz="2000" b="1" dirty="0" smtClean="0"/>
              <a:t>Classes and Objects</a:t>
            </a:r>
            <a:r>
              <a:rPr lang="en-US" sz="2000" b="1" dirty="0"/>
              <a:t/>
            </a:r>
            <a:br>
              <a:rPr lang="en-US" sz="2000" b="1" dirty="0"/>
            </a:br>
            <a:r>
              <a:rPr lang="en-US" sz="2000" dirty="0"/>
              <a:t>Classes and Objects</a:t>
            </a:r>
          </a:p>
        </p:txBody>
      </p:sp>
      <p:sp>
        <p:nvSpPr>
          <p:cNvPr id="327688" name="Rectangle 8"/>
          <p:cNvSpPr>
            <a:spLocks noGrp="1"/>
          </p:cNvSpPr>
          <p:nvPr>
            <p:ph idx="4294967295"/>
          </p:nvPr>
        </p:nvSpPr>
        <p:spPr>
          <a:xfrm>
            <a:off x="298450" y="1495425"/>
            <a:ext cx="8845550" cy="4643438"/>
          </a:xfrm>
        </p:spPr>
        <p:txBody>
          <a:bodyPr/>
          <a:lstStyle/>
          <a:p>
            <a:r>
              <a:rPr lang="en-US" dirty="0">
                <a:solidFill>
                  <a:schemeClr val="tx1"/>
                </a:solidFill>
              </a:rPr>
              <a:t>Class:</a:t>
            </a:r>
          </a:p>
          <a:p>
            <a:pPr lvl="1"/>
            <a:r>
              <a:rPr lang="en-US" dirty="0">
                <a:solidFill>
                  <a:schemeClr val="tx1"/>
                </a:solidFill>
              </a:rPr>
              <a:t>A template for multiple objects with similar features </a:t>
            </a:r>
          </a:p>
          <a:p>
            <a:pPr lvl="1"/>
            <a:r>
              <a:rPr lang="en-US" dirty="0">
                <a:solidFill>
                  <a:schemeClr val="tx1"/>
                </a:solidFill>
              </a:rPr>
              <a:t>A blueprint or the definition of objects </a:t>
            </a:r>
          </a:p>
          <a:p>
            <a:r>
              <a:rPr lang="en-US" dirty="0">
                <a:solidFill>
                  <a:schemeClr val="tx1"/>
                </a:solidFill>
              </a:rPr>
              <a:t>Object:</a:t>
            </a:r>
          </a:p>
          <a:p>
            <a:pPr lvl="1"/>
            <a:r>
              <a:rPr lang="en-US" dirty="0">
                <a:solidFill>
                  <a:schemeClr val="tx1"/>
                </a:solidFill>
              </a:rPr>
              <a:t>Instance of a class </a:t>
            </a:r>
          </a:p>
          <a:p>
            <a:pPr lvl="1"/>
            <a:r>
              <a:rPr lang="en-US" dirty="0">
                <a:solidFill>
                  <a:schemeClr val="tx1"/>
                </a:solidFill>
              </a:rPr>
              <a:t>Concrete representation </a:t>
            </a:r>
            <a:br>
              <a:rPr lang="en-US" dirty="0">
                <a:solidFill>
                  <a:schemeClr val="tx1"/>
                </a:solidFill>
              </a:rPr>
            </a:br>
            <a:r>
              <a:rPr lang="en-US" dirty="0">
                <a:solidFill>
                  <a:schemeClr val="tx1"/>
                </a:solidFill>
              </a:rPr>
              <a:t>of class</a:t>
            </a:r>
          </a:p>
        </p:txBody>
      </p:sp>
      <p:sp>
        <p:nvSpPr>
          <p:cNvPr id="327686" name="AutoShape 6"/>
          <p:cNvSpPr>
            <a:spLocks noChangeArrowheads="1"/>
          </p:cNvSpPr>
          <p:nvPr/>
        </p:nvSpPr>
        <p:spPr bwMode="auto">
          <a:xfrm>
            <a:off x="3795485" y="2674910"/>
            <a:ext cx="4495800" cy="3048000"/>
          </a:xfrm>
          <a:prstGeom prst="roundRect">
            <a:avLst>
              <a:gd name="adj" fmla="val 16667"/>
            </a:avLst>
          </a:prstGeom>
          <a:noFill/>
          <a:ln w="9525">
            <a:solidFill>
              <a:schemeClr val="tx1"/>
            </a:solidFill>
            <a:round/>
            <a:headEnd/>
            <a:tailEnd/>
          </a:ln>
          <a:effectLst/>
        </p:spPr>
        <p:txBody>
          <a:bodyPr wrap="none" anchor="ctr"/>
          <a:lstStyle/>
          <a:p>
            <a:r>
              <a:rPr lang="en-US" sz="1600" dirty="0">
                <a:latin typeface="+mj-lt"/>
                <a:cs typeface="Arial" pitchFamily="34" charset="0"/>
              </a:rPr>
              <a:t>class &lt; </a:t>
            </a:r>
            <a:r>
              <a:rPr lang="en-US" sz="1600" dirty="0" err="1">
                <a:latin typeface="+mj-lt"/>
                <a:cs typeface="Arial" pitchFamily="34" charset="0"/>
              </a:rPr>
              <a:t>class_name</a:t>
            </a:r>
            <a:r>
              <a:rPr lang="en-US" sz="1600" dirty="0">
                <a:latin typeface="+mj-lt"/>
                <a:cs typeface="Arial" pitchFamily="34" charset="0"/>
              </a:rPr>
              <a:t>&gt;</a:t>
            </a:r>
          </a:p>
          <a:p>
            <a:r>
              <a:rPr lang="en-US" sz="1600" dirty="0">
                <a:latin typeface="+mj-lt"/>
                <a:cs typeface="Arial" pitchFamily="34" charset="0"/>
              </a:rPr>
              <a:t>{</a:t>
            </a:r>
          </a:p>
          <a:p>
            <a:r>
              <a:rPr lang="en-US" sz="1600" dirty="0">
                <a:latin typeface="+mj-lt"/>
                <a:cs typeface="Arial" pitchFamily="34" charset="0"/>
              </a:rPr>
              <a:t>    type var1; …</a:t>
            </a:r>
          </a:p>
          <a:p>
            <a:r>
              <a:rPr lang="en-US" sz="1600" dirty="0">
                <a:latin typeface="+mj-lt"/>
                <a:cs typeface="Arial" pitchFamily="34" charset="0"/>
              </a:rPr>
              <a:t>    Type </a:t>
            </a:r>
            <a:r>
              <a:rPr lang="en-US" sz="1600" dirty="0" err="1">
                <a:latin typeface="+mj-lt"/>
                <a:cs typeface="Arial" pitchFamily="34" charset="0"/>
              </a:rPr>
              <a:t>method_name</a:t>
            </a:r>
            <a:r>
              <a:rPr lang="en-US" sz="1600" dirty="0">
                <a:latin typeface="+mj-lt"/>
                <a:cs typeface="Arial" pitchFamily="34" charset="0"/>
              </a:rPr>
              <a:t>(arguments )</a:t>
            </a:r>
          </a:p>
          <a:p>
            <a:r>
              <a:rPr lang="en-US" sz="1600" dirty="0">
                <a:latin typeface="+mj-lt"/>
                <a:cs typeface="Arial" pitchFamily="34" charset="0"/>
              </a:rPr>
              <a:t>     { </a:t>
            </a:r>
          </a:p>
          <a:p>
            <a:r>
              <a:rPr lang="en-US" sz="1600" dirty="0">
                <a:latin typeface="+mj-lt"/>
                <a:cs typeface="Arial" pitchFamily="34" charset="0"/>
              </a:rPr>
              <a:t>         body</a:t>
            </a:r>
          </a:p>
          <a:p>
            <a:r>
              <a:rPr lang="en-US" sz="1600" dirty="0">
                <a:latin typeface="+mj-lt"/>
                <a:cs typeface="Arial" pitchFamily="34" charset="0"/>
              </a:rPr>
              <a:t>       } …</a:t>
            </a:r>
          </a:p>
          <a:p>
            <a:r>
              <a:rPr lang="en-US" sz="1600" dirty="0">
                <a:latin typeface="+mj-lt"/>
                <a:cs typeface="Arial" pitchFamily="34" charset="0"/>
              </a:rPr>
              <a:t>} //class ends</a:t>
            </a:r>
          </a:p>
        </p:txBody>
      </p:sp>
    </p:spTree>
    <p:extLst>
      <p:ext uri="{BB962C8B-B14F-4D97-AF65-F5344CB8AC3E}">
        <p14:creationId xmlns:p14="http://schemas.microsoft.com/office/powerpoint/2010/main" val="201106680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412750"/>
            <a:ext cx="8531225" cy="855663"/>
          </a:xfrm>
        </p:spPr>
        <p:txBody>
          <a:bodyPr>
            <a:normAutofit/>
          </a:bodyPr>
          <a:lstStyle/>
          <a:p>
            <a:r>
              <a:rPr lang="en-US" sz="2000" dirty="0"/>
              <a:t>4.9: Best Practices</a:t>
            </a:r>
            <a:r>
              <a:rPr lang="en-US" sz="2000" b="1" dirty="0"/>
              <a:t/>
            </a:r>
            <a:br>
              <a:rPr lang="en-US" sz="2000" b="1" dirty="0"/>
            </a:br>
            <a:r>
              <a:rPr lang="en-US" sz="2000" dirty="0"/>
              <a:t>Static and Constants</a:t>
            </a:r>
          </a:p>
        </p:txBody>
      </p:sp>
      <p:sp>
        <p:nvSpPr>
          <p:cNvPr id="533507" name="Rectangle 3"/>
          <p:cNvSpPr>
            <a:spLocks noGrp="1"/>
          </p:cNvSpPr>
          <p:nvPr>
            <p:ph idx="4294967295"/>
          </p:nvPr>
        </p:nvSpPr>
        <p:spPr>
          <a:xfrm>
            <a:off x="298450" y="1495425"/>
            <a:ext cx="8845550" cy="4643438"/>
          </a:xfrm>
        </p:spPr>
        <p:txBody>
          <a:bodyPr/>
          <a:lstStyle/>
          <a:p>
            <a:r>
              <a:rPr lang="en-US" dirty="0">
                <a:solidFill>
                  <a:schemeClr val="tx1"/>
                </a:solidFill>
              </a:rPr>
              <a:t>Declare constants as static and final</a:t>
            </a:r>
          </a:p>
          <a:p>
            <a:r>
              <a:rPr lang="en-US" dirty="0">
                <a:solidFill>
                  <a:schemeClr val="tx1"/>
                </a:solidFill>
              </a:rPr>
              <a:t>Static, final and private methods are faster</a:t>
            </a:r>
          </a:p>
          <a:p>
            <a:r>
              <a:rPr lang="en-US" dirty="0">
                <a:solidFill>
                  <a:schemeClr val="tx1"/>
                </a:solidFill>
              </a:rPr>
              <a:t>If possible, use constants in </a:t>
            </a:r>
            <a:r>
              <a:rPr lang="en-US" i="1" dirty="0">
                <a:solidFill>
                  <a:schemeClr val="tx1"/>
                </a:solidFill>
              </a:rPr>
              <a:t>if</a:t>
            </a:r>
            <a:r>
              <a:rPr lang="en-US" dirty="0">
                <a:solidFill>
                  <a:schemeClr val="tx1"/>
                </a:solidFill>
              </a:rPr>
              <a:t> conditions</a:t>
            </a:r>
          </a:p>
          <a:p>
            <a:endParaRPr lang="en-US" dirty="0">
              <a:solidFill>
                <a:schemeClr val="tx1"/>
              </a:solidFill>
            </a:endParaRPr>
          </a:p>
        </p:txBody>
      </p:sp>
    </p:spTree>
    <p:extLst>
      <p:ext uri="{BB962C8B-B14F-4D97-AF65-F5344CB8AC3E}">
        <p14:creationId xmlns:p14="http://schemas.microsoft.com/office/powerpoint/2010/main" val="273030913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0" y="412750"/>
            <a:ext cx="8531225" cy="855663"/>
          </a:xfrm>
        </p:spPr>
        <p:txBody>
          <a:bodyPr>
            <a:normAutofit/>
          </a:bodyPr>
          <a:lstStyle/>
          <a:p>
            <a:r>
              <a:rPr lang="en-US" sz="2000" dirty="0"/>
              <a:t>Lab</a:t>
            </a:r>
          </a:p>
        </p:txBody>
      </p:sp>
      <p:sp>
        <p:nvSpPr>
          <p:cNvPr id="9" name="Content Placeholder 8"/>
          <p:cNvSpPr>
            <a:spLocks noGrp="1"/>
          </p:cNvSpPr>
          <p:nvPr>
            <p:ph idx="4294967295"/>
          </p:nvPr>
        </p:nvSpPr>
        <p:spPr>
          <a:xfrm>
            <a:off x="795646" y="1495425"/>
            <a:ext cx="6887689" cy="4643438"/>
          </a:xfrm>
        </p:spPr>
        <p:txBody>
          <a:bodyPr/>
          <a:lstStyle/>
          <a:p>
            <a:r>
              <a:rPr lang="en-US" dirty="0">
                <a:solidFill>
                  <a:schemeClr val="tx1"/>
                </a:solidFill>
              </a:rPr>
              <a:t>Lab </a:t>
            </a:r>
            <a:r>
              <a:rPr lang="en-US" dirty="0" smtClean="0">
                <a:solidFill>
                  <a:schemeClr val="tx1"/>
                </a:solidFill>
              </a:rPr>
              <a:t>2: Language Fundamentals , Classes and Objects</a:t>
            </a:r>
            <a:endParaRPr lang="en-US" dirty="0">
              <a:solidFill>
                <a:schemeClr val="tx1"/>
              </a:solidFill>
            </a:endParaRPr>
          </a:p>
        </p:txBody>
      </p:sp>
    </p:spTree>
    <p:extLst>
      <p:ext uri="{BB962C8B-B14F-4D97-AF65-F5344CB8AC3E}">
        <p14:creationId xmlns:p14="http://schemas.microsoft.com/office/powerpoint/2010/main" val="309566915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Rectangle 2"/>
          <p:cNvSpPr>
            <a:spLocks noGrp="1"/>
          </p:cNvSpPr>
          <p:nvPr>
            <p:ph type="title" idx="4294967295"/>
          </p:nvPr>
        </p:nvSpPr>
        <p:spPr>
          <a:xfrm>
            <a:off x="0" y="412750"/>
            <a:ext cx="8531225" cy="855663"/>
          </a:xfrm>
        </p:spPr>
        <p:txBody>
          <a:bodyPr>
            <a:normAutofit/>
          </a:bodyPr>
          <a:lstStyle/>
          <a:p>
            <a:r>
              <a:rPr lang="en-US" sz="2000" dirty="0"/>
              <a:t>Summary</a:t>
            </a:r>
          </a:p>
        </p:txBody>
      </p:sp>
      <p:sp>
        <p:nvSpPr>
          <p:cNvPr id="217091" name="Rectangle 3"/>
          <p:cNvSpPr>
            <a:spLocks noGrp="1"/>
          </p:cNvSpPr>
          <p:nvPr>
            <p:ph idx="4294967295"/>
          </p:nvPr>
        </p:nvSpPr>
        <p:spPr>
          <a:xfrm>
            <a:off x="558140" y="1495425"/>
            <a:ext cx="7398328" cy="4643438"/>
          </a:xfrm>
        </p:spPr>
        <p:txBody>
          <a:bodyPr/>
          <a:lstStyle/>
          <a:p>
            <a:r>
              <a:rPr lang="en-US" dirty="0">
                <a:solidFill>
                  <a:schemeClr val="tx1"/>
                </a:solidFill>
              </a:rPr>
              <a:t>In this lesson you have learnt:</a:t>
            </a:r>
          </a:p>
          <a:p>
            <a:pPr lvl="1"/>
            <a:r>
              <a:rPr lang="en-US" dirty="0" smtClean="0">
                <a:solidFill>
                  <a:schemeClr val="tx1"/>
                </a:solidFill>
              </a:rPr>
              <a:t>Classes </a:t>
            </a:r>
            <a:r>
              <a:rPr lang="en-US" dirty="0">
                <a:solidFill>
                  <a:schemeClr val="tx1"/>
                </a:solidFill>
              </a:rPr>
              <a:t>and Objects</a:t>
            </a:r>
          </a:p>
          <a:p>
            <a:pPr lvl="1"/>
            <a:r>
              <a:rPr lang="en-US" dirty="0" smtClean="0">
                <a:solidFill>
                  <a:schemeClr val="tx1"/>
                </a:solidFill>
              </a:rPr>
              <a:t>Packages</a:t>
            </a:r>
            <a:endParaRPr lang="en-US" dirty="0">
              <a:solidFill>
                <a:schemeClr val="tx1"/>
              </a:solidFill>
            </a:endParaRPr>
          </a:p>
          <a:p>
            <a:pPr lvl="1"/>
            <a:r>
              <a:rPr lang="en-US" dirty="0" smtClean="0">
                <a:solidFill>
                  <a:schemeClr val="tx1"/>
                </a:solidFill>
              </a:rPr>
              <a:t>Access </a:t>
            </a:r>
            <a:r>
              <a:rPr lang="en-US" dirty="0">
                <a:solidFill>
                  <a:schemeClr val="tx1"/>
                </a:solidFill>
              </a:rPr>
              <a:t>Specifiers </a:t>
            </a:r>
          </a:p>
          <a:p>
            <a:pPr lvl="1"/>
            <a:r>
              <a:rPr lang="en-US" dirty="0" smtClean="0">
                <a:solidFill>
                  <a:schemeClr val="tx1"/>
                </a:solidFill>
              </a:rPr>
              <a:t>Constructors </a:t>
            </a:r>
            <a:r>
              <a:rPr lang="en-US" dirty="0">
                <a:solidFill>
                  <a:schemeClr val="tx1"/>
                </a:solidFill>
              </a:rPr>
              <a:t>- Default and </a:t>
            </a:r>
            <a:r>
              <a:rPr lang="en-US" dirty="0" smtClean="0">
                <a:solidFill>
                  <a:schemeClr val="tx1"/>
                </a:solidFill>
              </a:rPr>
              <a:t>Parameterized</a:t>
            </a:r>
          </a:p>
          <a:p>
            <a:pPr lvl="1"/>
            <a:r>
              <a:rPr lang="en-US" dirty="0" smtClean="0">
                <a:solidFill>
                  <a:schemeClr val="tx1"/>
                </a:solidFill>
              </a:rPr>
              <a:t>this </a:t>
            </a:r>
            <a:r>
              <a:rPr lang="en-US" dirty="0">
                <a:solidFill>
                  <a:schemeClr val="tx1"/>
                </a:solidFill>
              </a:rPr>
              <a:t>reference </a:t>
            </a:r>
            <a:endParaRPr lang="en-US" dirty="0" smtClean="0">
              <a:solidFill>
                <a:schemeClr val="tx1"/>
              </a:solidFill>
            </a:endParaRPr>
          </a:p>
          <a:p>
            <a:pPr lvl="1"/>
            <a:r>
              <a:rPr lang="en-US" dirty="0" smtClean="0">
                <a:solidFill>
                  <a:schemeClr val="tx1"/>
                </a:solidFill>
              </a:rPr>
              <a:t>Memory management</a:t>
            </a:r>
            <a:endParaRPr lang="en-US" dirty="0">
              <a:solidFill>
                <a:schemeClr val="tx1"/>
              </a:solidFill>
            </a:endParaRPr>
          </a:p>
          <a:p>
            <a:pPr lvl="1"/>
            <a:r>
              <a:rPr lang="en-US" dirty="0" smtClean="0">
                <a:solidFill>
                  <a:schemeClr val="tx1"/>
                </a:solidFill>
              </a:rPr>
              <a:t>Using </a:t>
            </a:r>
            <a:r>
              <a:rPr lang="en-US" dirty="0">
                <a:solidFill>
                  <a:schemeClr val="tx1"/>
                </a:solidFill>
              </a:rPr>
              <a:t>static </a:t>
            </a:r>
            <a:r>
              <a:rPr lang="en-US" dirty="0" smtClean="0">
                <a:solidFill>
                  <a:schemeClr val="tx1"/>
                </a:solidFill>
              </a:rPr>
              <a:t>keyword</a:t>
            </a:r>
          </a:p>
          <a:p>
            <a:pPr lvl="1"/>
            <a:r>
              <a:rPr lang="en-US" dirty="0" smtClean="0">
                <a:solidFill>
                  <a:schemeClr val="tx1"/>
                </a:solidFill>
              </a:rPr>
              <a:t>Enums</a:t>
            </a:r>
            <a:endParaRPr lang="en-US" dirty="0">
              <a:solidFill>
                <a:schemeClr val="tx1"/>
              </a:solidFill>
            </a:endParaRPr>
          </a:p>
          <a:p>
            <a:pPr lvl="1"/>
            <a:r>
              <a:rPr lang="en-US" dirty="0" smtClean="0">
                <a:solidFill>
                  <a:schemeClr val="tx1"/>
                </a:solidFill>
              </a:rPr>
              <a:t>Best </a:t>
            </a:r>
            <a:r>
              <a:rPr lang="en-US" dirty="0">
                <a:solidFill>
                  <a:schemeClr val="tx1"/>
                </a:solidFill>
              </a:rPr>
              <a:t>Practices</a:t>
            </a:r>
          </a:p>
          <a:p>
            <a:pPr lvl="1"/>
            <a:endParaRPr lang="en-US" dirty="0" smtClean="0">
              <a:solidFill>
                <a:schemeClr val="tx1"/>
              </a:solidFill>
            </a:endParaRPr>
          </a:p>
          <a:p>
            <a:pPr lvl="2"/>
            <a:endParaRPr lang="en-US" dirty="0">
              <a:solidFill>
                <a:schemeClr val="tx1"/>
              </a:solidFill>
            </a:endParaRPr>
          </a:p>
        </p:txBody>
      </p:sp>
    </p:spTree>
    <p:extLst>
      <p:ext uri="{BB962C8B-B14F-4D97-AF65-F5344CB8AC3E}">
        <p14:creationId xmlns:p14="http://schemas.microsoft.com/office/powerpoint/2010/main" val="145528842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Rectangle 2"/>
          <p:cNvSpPr>
            <a:spLocks noGrp="1"/>
          </p:cNvSpPr>
          <p:nvPr>
            <p:ph type="title" idx="4294967295"/>
          </p:nvPr>
        </p:nvSpPr>
        <p:spPr>
          <a:xfrm>
            <a:off x="0" y="412750"/>
            <a:ext cx="8531225" cy="855663"/>
          </a:xfrm>
        </p:spPr>
        <p:txBody>
          <a:bodyPr>
            <a:normAutofit/>
          </a:bodyPr>
          <a:lstStyle/>
          <a:p>
            <a:r>
              <a:rPr lang="en-US" sz="2000" dirty="0"/>
              <a:t>Review Questions</a:t>
            </a:r>
          </a:p>
        </p:txBody>
      </p:sp>
      <p:sp>
        <p:nvSpPr>
          <p:cNvPr id="219139" name="Rectangle 3"/>
          <p:cNvSpPr>
            <a:spLocks noGrp="1"/>
          </p:cNvSpPr>
          <p:nvPr>
            <p:ph idx="4294967295"/>
          </p:nvPr>
        </p:nvSpPr>
        <p:spPr>
          <a:xfrm>
            <a:off x="843148" y="1495425"/>
            <a:ext cx="7742712" cy="4643438"/>
          </a:xfrm>
        </p:spPr>
        <p:txBody>
          <a:bodyPr>
            <a:normAutofit fontScale="92500"/>
          </a:bodyPr>
          <a:lstStyle/>
          <a:p>
            <a:r>
              <a:rPr lang="en-US" dirty="0" smtClean="0">
                <a:solidFill>
                  <a:schemeClr val="tx1"/>
                </a:solidFill>
              </a:rPr>
              <a:t>Question </a:t>
            </a:r>
            <a:r>
              <a:rPr lang="en-US" dirty="0">
                <a:solidFill>
                  <a:schemeClr val="tx1"/>
                </a:solidFill>
              </a:rPr>
              <a:t>1: </a:t>
            </a:r>
            <a:r>
              <a:rPr lang="en-US" dirty="0" smtClean="0">
                <a:solidFill>
                  <a:schemeClr val="tx1"/>
                </a:solidFill>
              </a:rPr>
              <a:t>Which of the following are the benefits of using Package?</a:t>
            </a:r>
          </a:p>
          <a:p>
            <a:endParaRPr lang="en-US" dirty="0">
              <a:solidFill>
                <a:schemeClr val="tx1"/>
              </a:solidFill>
            </a:endParaRPr>
          </a:p>
          <a:p>
            <a:pPr lvl="1"/>
            <a:r>
              <a:rPr lang="en-US" b="1" dirty="0">
                <a:solidFill>
                  <a:schemeClr val="tx1"/>
                </a:solidFill>
              </a:rPr>
              <a:t>Option1: </a:t>
            </a:r>
            <a:r>
              <a:rPr lang="en-GB" dirty="0">
                <a:solidFill>
                  <a:schemeClr val="tx1"/>
                </a:solidFill>
              </a:rPr>
              <a:t>prevents name-space collision</a:t>
            </a:r>
            <a:r>
              <a:rPr lang="en-US" dirty="0" smtClean="0">
                <a:solidFill>
                  <a:schemeClr val="tx1"/>
                </a:solidFill>
              </a:rPr>
              <a:t>.</a:t>
            </a:r>
            <a:endParaRPr lang="en-US" dirty="0">
              <a:solidFill>
                <a:schemeClr val="tx1"/>
              </a:solidFill>
            </a:endParaRPr>
          </a:p>
          <a:p>
            <a:pPr lvl="1"/>
            <a:r>
              <a:rPr lang="en-US" b="1" dirty="0">
                <a:solidFill>
                  <a:schemeClr val="tx1"/>
                </a:solidFill>
              </a:rPr>
              <a:t>Option2</a:t>
            </a:r>
            <a:r>
              <a:rPr lang="en-US" b="1" dirty="0" smtClean="0">
                <a:solidFill>
                  <a:schemeClr val="tx1"/>
                </a:solidFill>
              </a:rPr>
              <a:t>:</a:t>
            </a:r>
            <a:r>
              <a:rPr lang="en-US" dirty="0">
                <a:solidFill>
                  <a:schemeClr val="tx1"/>
                </a:solidFill>
              </a:rPr>
              <a:t> </a:t>
            </a:r>
            <a:r>
              <a:rPr lang="en-US" dirty="0" smtClean="0">
                <a:solidFill>
                  <a:schemeClr val="tx1"/>
                </a:solidFill>
              </a:rPr>
              <a:t>To implement security of contained classes.</a:t>
            </a:r>
            <a:endParaRPr lang="en-US" dirty="0">
              <a:solidFill>
                <a:schemeClr val="tx1"/>
              </a:solidFill>
            </a:endParaRPr>
          </a:p>
          <a:p>
            <a:pPr lvl="1"/>
            <a:r>
              <a:rPr lang="en-US" b="1" dirty="0">
                <a:solidFill>
                  <a:schemeClr val="tx1"/>
                </a:solidFill>
              </a:rPr>
              <a:t>Option3</a:t>
            </a:r>
            <a:r>
              <a:rPr lang="en-US" b="1" dirty="0" smtClean="0">
                <a:solidFill>
                  <a:schemeClr val="tx1"/>
                </a:solidFill>
              </a:rPr>
              <a:t>: </a:t>
            </a:r>
            <a:r>
              <a:rPr lang="en-US" dirty="0" smtClean="0">
                <a:solidFill>
                  <a:schemeClr val="tx1"/>
                </a:solidFill>
              </a:rPr>
              <a:t>Better code library management.</a:t>
            </a:r>
            <a:endParaRPr lang="en-US" dirty="0">
              <a:solidFill>
                <a:schemeClr val="tx1"/>
              </a:solidFill>
            </a:endParaRPr>
          </a:p>
          <a:p>
            <a:pPr lvl="1"/>
            <a:r>
              <a:rPr lang="en-US" b="1" dirty="0">
                <a:solidFill>
                  <a:schemeClr val="tx1"/>
                </a:solidFill>
              </a:rPr>
              <a:t>Option4: </a:t>
            </a:r>
            <a:r>
              <a:rPr lang="en-US" dirty="0" smtClean="0">
                <a:solidFill>
                  <a:schemeClr val="tx1"/>
                </a:solidFill>
              </a:rPr>
              <a:t>To increase performance of your class.</a:t>
            </a:r>
          </a:p>
          <a:p>
            <a:pPr lvl="1"/>
            <a:endParaRPr lang="en-US" dirty="0">
              <a:solidFill>
                <a:schemeClr val="tx1"/>
              </a:solidFill>
            </a:endParaRPr>
          </a:p>
          <a:p>
            <a:r>
              <a:rPr lang="en-US" dirty="0">
                <a:solidFill>
                  <a:schemeClr val="tx1"/>
                </a:solidFill>
              </a:rPr>
              <a:t>Question </a:t>
            </a:r>
            <a:r>
              <a:rPr lang="en-US" dirty="0" smtClean="0">
                <a:solidFill>
                  <a:schemeClr val="tx1"/>
                </a:solidFill>
              </a:rPr>
              <a:t>2: </a:t>
            </a:r>
            <a:r>
              <a:rPr lang="en-US" dirty="0">
                <a:solidFill>
                  <a:schemeClr val="tx1"/>
                </a:solidFill>
              </a:rPr>
              <a:t>Which of the following is true regarding </a:t>
            </a:r>
            <a:r>
              <a:rPr lang="en-US" dirty="0" err="1">
                <a:solidFill>
                  <a:schemeClr val="tx1"/>
                </a:solidFill>
              </a:rPr>
              <a:t>enum</a:t>
            </a:r>
            <a:r>
              <a:rPr lang="en-US" dirty="0" smtClean="0">
                <a:solidFill>
                  <a:schemeClr val="tx1"/>
                </a:solidFill>
              </a:rPr>
              <a:t>?</a:t>
            </a:r>
          </a:p>
          <a:p>
            <a:endParaRPr lang="en-US" dirty="0">
              <a:solidFill>
                <a:schemeClr val="tx1"/>
              </a:solidFill>
            </a:endParaRPr>
          </a:p>
          <a:p>
            <a:pPr lvl="1"/>
            <a:r>
              <a:rPr lang="en-US" b="1" dirty="0">
                <a:solidFill>
                  <a:schemeClr val="tx1"/>
                </a:solidFill>
              </a:rPr>
              <a:t>Option1: </a:t>
            </a:r>
            <a:r>
              <a:rPr lang="en-US" dirty="0" err="1">
                <a:solidFill>
                  <a:schemeClr val="tx1"/>
                </a:solidFill>
              </a:rPr>
              <a:t>enum</a:t>
            </a:r>
            <a:r>
              <a:rPr lang="en-US" dirty="0">
                <a:solidFill>
                  <a:schemeClr val="tx1"/>
                </a:solidFill>
              </a:rPr>
              <a:t> cannot be used inside methods.</a:t>
            </a:r>
          </a:p>
          <a:p>
            <a:pPr lvl="1"/>
            <a:r>
              <a:rPr lang="en-US" b="1" dirty="0">
                <a:solidFill>
                  <a:schemeClr val="tx1"/>
                </a:solidFill>
              </a:rPr>
              <a:t>Option2: </a:t>
            </a:r>
            <a:r>
              <a:rPr lang="en-US" dirty="0" err="1">
                <a:solidFill>
                  <a:schemeClr val="tx1"/>
                </a:solidFill>
              </a:rPr>
              <a:t>enum</a:t>
            </a:r>
            <a:r>
              <a:rPr lang="en-US" dirty="0">
                <a:solidFill>
                  <a:schemeClr val="tx1"/>
                </a:solidFill>
              </a:rPr>
              <a:t> need not have a semicolon at the end.</a:t>
            </a:r>
          </a:p>
          <a:p>
            <a:pPr lvl="1"/>
            <a:r>
              <a:rPr lang="en-US" b="1" dirty="0">
                <a:solidFill>
                  <a:schemeClr val="tx1"/>
                </a:solidFill>
              </a:rPr>
              <a:t>Option3: </a:t>
            </a:r>
            <a:r>
              <a:rPr lang="en-US" dirty="0" err="1">
                <a:solidFill>
                  <a:schemeClr val="tx1"/>
                </a:solidFill>
              </a:rPr>
              <a:t>enum</a:t>
            </a:r>
            <a:r>
              <a:rPr lang="en-US" dirty="0">
                <a:solidFill>
                  <a:schemeClr val="tx1"/>
                </a:solidFill>
              </a:rPr>
              <a:t> can be only declared with public or default access specifier.</a:t>
            </a:r>
          </a:p>
          <a:p>
            <a:pPr lvl="1"/>
            <a:r>
              <a:rPr lang="en-US" b="1" dirty="0">
                <a:solidFill>
                  <a:schemeClr val="tx1"/>
                </a:solidFill>
              </a:rPr>
              <a:t>Option4: </a:t>
            </a:r>
            <a:r>
              <a:rPr lang="en-US" dirty="0">
                <a:solidFill>
                  <a:schemeClr val="tx1"/>
                </a:solidFill>
              </a:rPr>
              <a:t>All the above are true.</a:t>
            </a:r>
          </a:p>
          <a:p>
            <a:endParaRPr lang="en-US" dirty="0">
              <a:solidFill>
                <a:schemeClr val="tx1"/>
              </a:solidFill>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87" name="Rectangle 7"/>
          <p:cNvSpPr>
            <a:spLocks noGrp="1"/>
          </p:cNvSpPr>
          <p:nvPr>
            <p:ph type="title" idx="4294967295"/>
          </p:nvPr>
        </p:nvSpPr>
        <p:spPr>
          <a:xfrm>
            <a:off x="0" y="412750"/>
            <a:ext cx="8531225" cy="855663"/>
          </a:xfrm>
        </p:spPr>
        <p:txBody>
          <a:bodyPr>
            <a:normAutofit/>
          </a:bodyPr>
          <a:lstStyle/>
          <a:p>
            <a:r>
              <a:rPr lang="en-US" sz="2000" b="1" dirty="0" smtClean="0"/>
              <a:t>4.1 </a:t>
            </a:r>
            <a:r>
              <a:rPr lang="en-US" sz="2000" b="1" dirty="0"/>
              <a:t>: </a:t>
            </a:r>
            <a:r>
              <a:rPr lang="en-US" sz="2000" b="1" dirty="0" smtClean="0"/>
              <a:t>Classes and Objects</a:t>
            </a:r>
            <a:r>
              <a:rPr lang="en-US" sz="2000" b="1" dirty="0"/>
              <a:t/>
            </a:r>
            <a:br>
              <a:rPr lang="en-US" sz="2000" b="1" dirty="0"/>
            </a:br>
            <a:r>
              <a:rPr lang="en-US" sz="2000" dirty="0"/>
              <a:t>Introduction to Classes</a:t>
            </a:r>
          </a:p>
        </p:txBody>
      </p:sp>
      <p:sp>
        <p:nvSpPr>
          <p:cNvPr id="327688" name="Rectangle 8"/>
          <p:cNvSpPr>
            <a:spLocks noGrp="1"/>
          </p:cNvSpPr>
          <p:nvPr>
            <p:ph idx="4294967295"/>
          </p:nvPr>
        </p:nvSpPr>
        <p:spPr>
          <a:xfrm>
            <a:off x="298450" y="1495425"/>
            <a:ext cx="8845550" cy="4643438"/>
          </a:xfrm>
        </p:spPr>
        <p:txBody>
          <a:bodyPr/>
          <a:lstStyle/>
          <a:p>
            <a:r>
              <a:rPr lang="en-US" dirty="0" smtClean="0">
                <a:solidFill>
                  <a:schemeClr val="tx1"/>
                </a:solidFill>
              </a:rPr>
              <a:t>A class may consist the following elements:</a:t>
            </a:r>
          </a:p>
          <a:p>
            <a:pPr lvl="1"/>
            <a:r>
              <a:rPr lang="en-US" dirty="0" smtClean="0">
                <a:solidFill>
                  <a:schemeClr val="tx1"/>
                </a:solidFill>
              </a:rPr>
              <a:t>Fields</a:t>
            </a:r>
          </a:p>
          <a:p>
            <a:pPr lvl="1"/>
            <a:r>
              <a:rPr lang="en-US" dirty="0" smtClean="0">
                <a:solidFill>
                  <a:schemeClr val="tx1"/>
                </a:solidFill>
              </a:rPr>
              <a:t>Methods</a:t>
            </a:r>
          </a:p>
          <a:p>
            <a:pPr lvl="1"/>
            <a:r>
              <a:rPr lang="en-US" dirty="0" smtClean="0">
                <a:solidFill>
                  <a:schemeClr val="tx1"/>
                </a:solidFill>
              </a:rPr>
              <a:t>Constructors</a:t>
            </a:r>
          </a:p>
          <a:p>
            <a:pPr lvl="1"/>
            <a:r>
              <a:rPr lang="en-US" dirty="0" smtClean="0">
                <a:solidFill>
                  <a:schemeClr val="tx1"/>
                </a:solidFill>
              </a:rPr>
              <a:t>Initializers</a:t>
            </a:r>
          </a:p>
          <a:p>
            <a:pPr marL="457200" lvl="1" indent="0">
              <a:buNone/>
            </a:pPr>
            <a:endParaRPr lang="en-US" dirty="0">
              <a:solidFill>
                <a:schemeClr val="tx1"/>
              </a:solidFill>
            </a:endParaRPr>
          </a:p>
        </p:txBody>
      </p:sp>
    </p:spTree>
    <p:extLst>
      <p:ext uri="{BB962C8B-B14F-4D97-AF65-F5344CB8AC3E}">
        <p14:creationId xmlns:p14="http://schemas.microsoft.com/office/powerpoint/2010/main" val="140562421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850" name="Rectangle 2"/>
          <p:cNvSpPr>
            <a:spLocks noGrp="1"/>
          </p:cNvSpPr>
          <p:nvPr>
            <p:ph type="title" idx="4294967295"/>
          </p:nvPr>
        </p:nvSpPr>
        <p:spPr>
          <a:xfrm>
            <a:off x="0" y="412750"/>
            <a:ext cx="8531225" cy="855663"/>
          </a:xfrm>
        </p:spPr>
        <p:txBody>
          <a:bodyPr>
            <a:normAutofit/>
          </a:bodyPr>
          <a:lstStyle/>
          <a:p>
            <a:r>
              <a:rPr lang="en-US" sz="2000" b="1" dirty="0"/>
              <a:t>4.1 : Classes and Objects</a:t>
            </a:r>
            <a:br>
              <a:rPr lang="en-US" sz="2000" b="1" dirty="0"/>
            </a:br>
            <a:r>
              <a:rPr lang="en-US" sz="2000" dirty="0"/>
              <a:t>Introduction to Classes</a:t>
            </a:r>
          </a:p>
        </p:txBody>
      </p:sp>
      <p:sp>
        <p:nvSpPr>
          <p:cNvPr id="334852" name="AutoShape 4"/>
          <p:cNvSpPr>
            <a:spLocks noChangeArrowheads="1"/>
          </p:cNvSpPr>
          <p:nvPr/>
        </p:nvSpPr>
        <p:spPr bwMode="auto">
          <a:xfrm>
            <a:off x="395288" y="1805048"/>
            <a:ext cx="8153400" cy="1903351"/>
          </a:xfrm>
          <a:prstGeom prst="roundRect">
            <a:avLst>
              <a:gd name="adj" fmla="val 16667"/>
            </a:avLst>
          </a:prstGeom>
          <a:noFill/>
          <a:ln w="19050">
            <a:solidFill>
              <a:schemeClr val="tx1"/>
            </a:solidFill>
            <a:round/>
            <a:headEnd/>
            <a:tailEnd/>
          </a:ln>
          <a:effectLst/>
        </p:spPr>
        <p:txBody>
          <a:bodyPr wrap="none" anchor="ctr"/>
          <a:lstStyle/>
          <a:p>
            <a:pPr algn="just"/>
            <a:r>
              <a:rPr lang="en-US" sz="1400" dirty="0">
                <a:latin typeface="+mj-lt"/>
                <a:cs typeface="Arial" pitchFamily="34" charset="0"/>
              </a:rPr>
              <a:t>class Box{</a:t>
            </a:r>
          </a:p>
          <a:p>
            <a:pPr algn="just"/>
            <a:r>
              <a:rPr lang="en-US" sz="1400" dirty="0">
                <a:latin typeface="+mj-lt"/>
                <a:cs typeface="Arial" pitchFamily="34" charset="0"/>
              </a:rPr>
              <a:t>	double </a:t>
            </a:r>
            <a:r>
              <a:rPr lang="en-US" sz="1400" dirty="0" err="1">
                <a:latin typeface="+mj-lt"/>
                <a:cs typeface="Arial" pitchFamily="34" charset="0"/>
              </a:rPr>
              <a:t>dblWidth</a:t>
            </a:r>
            <a:r>
              <a:rPr lang="en-US" sz="1400" dirty="0">
                <a:latin typeface="+mj-lt"/>
                <a:cs typeface="Arial" pitchFamily="34" charset="0"/>
              </a:rPr>
              <a:t>;</a:t>
            </a:r>
          </a:p>
          <a:p>
            <a:pPr algn="just"/>
            <a:r>
              <a:rPr lang="en-US" sz="1400" dirty="0">
                <a:latin typeface="+mj-lt"/>
                <a:cs typeface="Arial" pitchFamily="34" charset="0"/>
              </a:rPr>
              <a:t>	double </a:t>
            </a:r>
            <a:r>
              <a:rPr lang="en-US" sz="1400" dirty="0" err="1">
                <a:latin typeface="+mj-lt"/>
                <a:cs typeface="Arial" pitchFamily="34" charset="0"/>
              </a:rPr>
              <a:t>dblHeight</a:t>
            </a:r>
            <a:r>
              <a:rPr lang="en-US" sz="1400" dirty="0">
                <a:latin typeface="+mj-lt"/>
                <a:cs typeface="Arial" pitchFamily="34" charset="0"/>
              </a:rPr>
              <a:t>;</a:t>
            </a:r>
          </a:p>
          <a:p>
            <a:pPr algn="just"/>
            <a:r>
              <a:rPr lang="en-US" sz="1400" dirty="0">
                <a:latin typeface="+mj-lt"/>
                <a:cs typeface="Arial" pitchFamily="34" charset="0"/>
              </a:rPr>
              <a:t>	double </a:t>
            </a:r>
            <a:r>
              <a:rPr lang="en-US" sz="1400" dirty="0" err="1">
                <a:latin typeface="+mj-lt"/>
                <a:cs typeface="Arial" pitchFamily="34" charset="0"/>
              </a:rPr>
              <a:t>dblDepth</a:t>
            </a:r>
            <a:r>
              <a:rPr lang="en-US" sz="1400" dirty="0">
                <a:latin typeface="+mj-lt"/>
                <a:cs typeface="Arial" pitchFamily="34" charset="0"/>
              </a:rPr>
              <a:t>;</a:t>
            </a:r>
          </a:p>
          <a:p>
            <a:pPr algn="just"/>
            <a:r>
              <a:rPr lang="en-US" sz="1400" dirty="0">
                <a:latin typeface="+mj-lt"/>
                <a:cs typeface="Arial" pitchFamily="34" charset="0"/>
              </a:rPr>
              <a:t>	double </a:t>
            </a:r>
            <a:r>
              <a:rPr lang="en-US" sz="1400" dirty="0" err="1">
                <a:latin typeface="+mj-lt"/>
                <a:cs typeface="Arial" pitchFamily="34" charset="0"/>
              </a:rPr>
              <a:t>calcVolume</a:t>
            </a:r>
            <a:r>
              <a:rPr lang="en-US" sz="1400" dirty="0">
                <a:latin typeface="+mj-lt"/>
                <a:cs typeface="Arial" pitchFamily="34" charset="0"/>
              </a:rPr>
              <a:t>(){</a:t>
            </a:r>
          </a:p>
          <a:p>
            <a:pPr algn="just"/>
            <a:r>
              <a:rPr lang="en-US" sz="1400" dirty="0">
                <a:latin typeface="+mj-lt"/>
                <a:cs typeface="Arial" pitchFamily="34" charset="0"/>
              </a:rPr>
              <a:t>		return </a:t>
            </a:r>
            <a:r>
              <a:rPr lang="en-US" sz="1400" dirty="0" err="1">
                <a:latin typeface="+mj-lt"/>
                <a:cs typeface="Arial" pitchFamily="34" charset="0"/>
              </a:rPr>
              <a:t>dblWidth</a:t>
            </a:r>
            <a:r>
              <a:rPr lang="en-US" sz="1400" dirty="0">
                <a:latin typeface="+mj-lt"/>
                <a:cs typeface="Arial" pitchFamily="34" charset="0"/>
              </a:rPr>
              <a:t> * </a:t>
            </a:r>
            <a:r>
              <a:rPr lang="en-US" sz="1400" dirty="0" err="1">
                <a:latin typeface="+mj-lt"/>
                <a:cs typeface="Arial" pitchFamily="34" charset="0"/>
              </a:rPr>
              <a:t>dblHeight</a:t>
            </a:r>
            <a:r>
              <a:rPr lang="en-US" sz="1400" dirty="0">
                <a:latin typeface="+mj-lt"/>
                <a:cs typeface="Arial" pitchFamily="34" charset="0"/>
              </a:rPr>
              <a:t> * </a:t>
            </a:r>
            <a:r>
              <a:rPr lang="en-US" sz="1400" dirty="0" err="1">
                <a:latin typeface="+mj-lt"/>
                <a:cs typeface="Arial" pitchFamily="34" charset="0"/>
              </a:rPr>
              <a:t>dblDepth</a:t>
            </a:r>
            <a:r>
              <a:rPr lang="en-US" sz="1400" dirty="0">
                <a:latin typeface="+mj-lt"/>
                <a:cs typeface="Arial" pitchFamily="34" charset="0"/>
              </a:rPr>
              <a:t>;</a:t>
            </a:r>
          </a:p>
          <a:p>
            <a:pPr algn="just"/>
            <a:r>
              <a:rPr lang="en-US" sz="1400" dirty="0">
                <a:latin typeface="+mj-lt"/>
                <a:cs typeface="Arial" pitchFamily="34" charset="0"/>
              </a:rPr>
              <a:t>	} //method </a:t>
            </a:r>
            <a:r>
              <a:rPr lang="en-US" sz="1400" dirty="0" err="1">
                <a:latin typeface="+mj-lt"/>
                <a:cs typeface="Arial" pitchFamily="34" charset="0"/>
              </a:rPr>
              <a:t>calcVolume</a:t>
            </a:r>
            <a:r>
              <a:rPr lang="en-US" sz="1400" dirty="0">
                <a:latin typeface="+mj-lt"/>
                <a:cs typeface="Arial" pitchFamily="34" charset="0"/>
              </a:rPr>
              <a:t> ends.</a:t>
            </a:r>
          </a:p>
          <a:p>
            <a:pPr algn="just"/>
            <a:r>
              <a:rPr lang="en-US" sz="1400" dirty="0">
                <a:latin typeface="+mj-lt"/>
                <a:cs typeface="Arial" pitchFamily="34" charset="0"/>
              </a:rPr>
              <a:t>}//class Box ends.</a:t>
            </a:r>
          </a:p>
        </p:txBody>
      </p:sp>
      <p:sp>
        <p:nvSpPr>
          <p:cNvPr id="334853" name="AutoShape 5"/>
          <p:cNvSpPr>
            <a:spLocks noChangeArrowheads="1"/>
          </p:cNvSpPr>
          <p:nvPr/>
        </p:nvSpPr>
        <p:spPr bwMode="auto">
          <a:xfrm>
            <a:off x="381000" y="3810000"/>
            <a:ext cx="8229600" cy="2133600"/>
          </a:xfrm>
          <a:prstGeom prst="roundRect">
            <a:avLst>
              <a:gd name="adj" fmla="val 16667"/>
            </a:avLst>
          </a:prstGeom>
          <a:noFill/>
          <a:ln w="19050">
            <a:solidFill>
              <a:schemeClr val="tx1"/>
            </a:solidFill>
            <a:round/>
            <a:headEnd/>
            <a:tailEnd/>
          </a:ln>
          <a:effectLst/>
        </p:spPr>
        <p:txBody>
          <a:bodyPr wrap="none" anchor="ctr"/>
          <a:lstStyle/>
          <a:p>
            <a:pPr algn="just"/>
            <a:r>
              <a:rPr lang="en-US" sz="1400" dirty="0">
                <a:latin typeface="+mj-lt"/>
                <a:cs typeface="Arial" pitchFamily="34" charset="0"/>
              </a:rPr>
              <a:t>class </a:t>
            </a:r>
            <a:r>
              <a:rPr lang="en-US" sz="1400" dirty="0" err="1">
                <a:latin typeface="+mj-lt"/>
                <a:cs typeface="Arial" pitchFamily="34" charset="0"/>
              </a:rPr>
              <a:t>BoxDemo</a:t>
            </a:r>
            <a:r>
              <a:rPr lang="en-US" sz="1400" dirty="0">
                <a:latin typeface="+mj-lt"/>
                <a:cs typeface="Arial" pitchFamily="34" charset="0"/>
              </a:rPr>
              <a:t>{</a:t>
            </a:r>
          </a:p>
          <a:p>
            <a:pPr algn="just"/>
            <a:r>
              <a:rPr lang="en-US" sz="1400" dirty="0">
                <a:latin typeface="+mj-lt"/>
                <a:cs typeface="Arial" pitchFamily="34" charset="0"/>
              </a:rPr>
              <a:t>      public static void main(String a[])</a:t>
            </a:r>
          </a:p>
          <a:p>
            <a:pPr algn="just"/>
            <a:r>
              <a:rPr lang="en-US" sz="1400" dirty="0">
                <a:latin typeface="+mj-lt"/>
                <a:cs typeface="Arial" pitchFamily="34" charset="0"/>
              </a:rPr>
              <a:t>      {</a:t>
            </a:r>
          </a:p>
          <a:p>
            <a:pPr algn="just"/>
            <a:r>
              <a:rPr lang="en-US" sz="1400" dirty="0">
                <a:latin typeface="+mj-lt"/>
                <a:cs typeface="Arial" pitchFamily="34" charset="0"/>
              </a:rPr>
              <a:t>           Box </a:t>
            </a:r>
            <a:r>
              <a:rPr lang="en-US" sz="1400" dirty="0" err="1">
                <a:latin typeface="+mj-lt"/>
                <a:cs typeface="Arial" pitchFamily="34" charset="0"/>
              </a:rPr>
              <a:t>box</a:t>
            </a:r>
            <a:r>
              <a:rPr lang="en-US" sz="1400" dirty="0">
                <a:latin typeface="+mj-lt"/>
                <a:cs typeface="Arial" pitchFamily="34" charset="0"/>
              </a:rPr>
              <a:t>;        		</a:t>
            </a:r>
            <a:r>
              <a:rPr lang="en-US" sz="1400" dirty="0" smtClean="0">
                <a:latin typeface="+mj-lt"/>
                <a:cs typeface="Arial" pitchFamily="34" charset="0"/>
              </a:rPr>
              <a:t>	//</a:t>
            </a:r>
            <a:r>
              <a:rPr lang="en-US" sz="1400" dirty="0">
                <a:latin typeface="+mj-lt"/>
                <a:cs typeface="Arial" pitchFamily="34" charset="0"/>
              </a:rPr>
              <a:t>declare a reference to object</a:t>
            </a:r>
          </a:p>
          <a:p>
            <a:pPr algn="just"/>
            <a:r>
              <a:rPr lang="en-US" sz="1400" dirty="0">
                <a:latin typeface="+mj-lt"/>
                <a:cs typeface="Arial" pitchFamily="34" charset="0"/>
              </a:rPr>
              <a:t>           box = new Box();   		//allocate a memory for box object.</a:t>
            </a:r>
          </a:p>
          <a:p>
            <a:pPr algn="just"/>
            <a:r>
              <a:rPr lang="en-US" sz="1400" dirty="0">
                <a:latin typeface="+mj-lt"/>
                <a:cs typeface="Arial" pitchFamily="34" charset="0"/>
              </a:rPr>
              <a:t>           </a:t>
            </a:r>
            <a:r>
              <a:rPr lang="en-US" sz="1400" dirty="0" err="1">
                <a:latin typeface="+mj-lt"/>
                <a:cs typeface="Arial" pitchFamily="34" charset="0"/>
              </a:rPr>
              <a:t>box.calcVolume</a:t>
            </a:r>
            <a:r>
              <a:rPr lang="en-US" sz="1400" dirty="0">
                <a:latin typeface="+mj-lt"/>
                <a:cs typeface="Arial" pitchFamily="34" charset="0"/>
              </a:rPr>
              <a:t>();     		// call a method on that object.</a:t>
            </a:r>
          </a:p>
          <a:p>
            <a:pPr algn="just"/>
            <a:r>
              <a:rPr lang="en-US" sz="1400" dirty="0">
                <a:latin typeface="+mj-lt"/>
                <a:cs typeface="Arial" pitchFamily="34" charset="0"/>
              </a:rPr>
              <a:t>} }</a:t>
            </a:r>
          </a:p>
        </p:txBody>
      </p:sp>
    </p:spTree>
    <p:extLst>
      <p:ext uri="{BB962C8B-B14F-4D97-AF65-F5344CB8AC3E}">
        <p14:creationId xmlns:p14="http://schemas.microsoft.com/office/powerpoint/2010/main" val="15769936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412750"/>
            <a:ext cx="8531225" cy="855663"/>
          </a:xfrm>
        </p:spPr>
        <p:txBody>
          <a:bodyPr>
            <a:normAutofit/>
          </a:bodyPr>
          <a:lstStyle/>
          <a:p>
            <a:r>
              <a:rPr lang="en-US" sz="2000" dirty="0"/>
              <a:t>4.2: Packages </a:t>
            </a:r>
            <a:br>
              <a:rPr lang="en-US" sz="2000" dirty="0"/>
            </a:br>
            <a:r>
              <a:rPr lang="en-US" sz="2000" dirty="0" err="1" smtClean="0"/>
              <a:t>Packages</a:t>
            </a:r>
            <a:endParaRPr lang="en-US" sz="2000" dirty="0"/>
          </a:p>
        </p:txBody>
      </p:sp>
      <p:sp>
        <p:nvSpPr>
          <p:cNvPr id="264195" name="Rectangle 3"/>
          <p:cNvSpPr>
            <a:spLocks noGrp="1"/>
          </p:cNvSpPr>
          <p:nvPr>
            <p:ph idx="4294967295"/>
          </p:nvPr>
        </p:nvSpPr>
        <p:spPr>
          <a:xfrm>
            <a:off x="298450" y="1495425"/>
            <a:ext cx="8845550" cy="4643438"/>
          </a:xfrm>
        </p:spPr>
        <p:txBody>
          <a:bodyPr/>
          <a:lstStyle/>
          <a:p>
            <a:pPr>
              <a:lnSpc>
                <a:spcPts val="3000"/>
              </a:lnSpc>
            </a:pPr>
            <a:r>
              <a:rPr lang="en-GB" dirty="0">
                <a:solidFill>
                  <a:schemeClr val="tx1"/>
                </a:solidFill>
              </a:rPr>
              <a:t>In Java, by the use of packages, you can group a number of related classes and/or interfaces together into a single unit.</a:t>
            </a:r>
          </a:p>
          <a:p>
            <a:pPr>
              <a:lnSpc>
                <a:spcPts val="3000"/>
              </a:lnSpc>
            </a:pPr>
            <a:endParaRPr lang="en-US" dirty="0">
              <a:solidFill>
                <a:schemeClr val="tx1"/>
              </a:solidFill>
            </a:endParaRPr>
          </a:p>
        </p:txBody>
      </p:sp>
      <p:pic>
        <p:nvPicPr>
          <p:cNvPr id="264196" name="Picture 4"/>
          <p:cNvPicPr>
            <a:picLocks noChangeAspect="1" noChangeArrowheads="1"/>
          </p:cNvPicPr>
          <p:nvPr/>
        </p:nvPicPr>
        <p:blipFill>
          <a:blip r:embed="rId3" cstate="print"/>
          <a:srcRect/>
          <a:stretch>
            <a:fillRect/>
          </a:stretch>
        </p:blipFill>
        <p:spPr bwMode="auto">
          <a:xfrm>
            <a:off x="649518" y="2427522"/>
            <a:ext cx="6831013" cy="2952750"/>
          </a:xfrm>
          <a:prstGeom prst="rect">
            <a:avLst/>
          </a:prstGeom>
          <a:noFill/>
        </p:spPr>
      </p:pic>
    </p:spTree>
    <p:extLst>
      <p:ext uri="{BB962C8B-B14F-4D97-AF65-F5344CB8AC3E}">
        <p14:creationId xmlns:p14="http://schemas.microsoft.com/office/powerpoint/2010/main" val="35447938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412750"/>
            <a:ext cx="8531225" cy="855663"/>
          </a:xfrm>
        </p:spPr>
        <p:txBody>
          <a:bodyPr>
            <a:normAutofit/>
          </a:bodyPr>
          <a:lstStyle/>
          <a:p>
            <a:r>
              <a:rPr lang="en-US" sz="2000" dirty="0"/>
              <a:t>4.2: Packages </a:t>
            </a:r>
            <a:br>
              <a:rPr lang="en-US" sz="2000" dirty="0"/>
            </a:br>
            <a:r>
              <a:rPr lang="en-US" sz="2000" dirty="0"/>
              <a:t>Benefits of </a:t>
            </a:r>
            <a:r>
              <a:rPr lang="en-US" sz="2000" dirty="0" smtClean="0"/>
              <a:t>Packages</a:t>
            </a:r>
            <a:endParaRPr lang="en-US" sz="2000" dirty="0"/>
          </a:p>
        </p:txBody>
      </p:sp>
      <p:sp>
        <p:nvSpPr>
          <p:cNvPr id="267267" name="Rectangle 3"/>
          <p:cNvSpPr>
            <a:spLocks noGrp="1"/>
          </p:cNvSpPr>
          <p:nvPr>
            <p:ph idx="4294967295"/>
          </p:nvPr>
        </p:nvSpPr>
        <p:spPr>
          <a:xfrm>
            <a:off x="298450" y="1495425"/>
            <a:ext cx="8845550" cy="4643438"/>
          </a:xfrm>
          <a:noFill/>
        </p:spPr>
        <p:txBody>
          <a:bodyPr/>
          <a:lstStyle/>
          <a:p>
            <a:r>
              <a:rPr lang="en-GB" dirty="0">
                <a:solidFill>
                  <a:schemeClr val="tx1"/>
                </a:solidFill>
              </a:rPr>
              <a:t>These are the benefits of organising classes into packages:</a:t>
            </a:r>
          </a:p>
          <a:p>
            <a:pPr lvl="1"/>
            <a:r>
              <a:rPr lang="en-GB" dirty="0">
                <a:solidFill>
                  <a:schemeClr val="tx1"/>
                </a:solidFill>
              </a:rPr>
              <a:t>It prevents name-space collision.</a:t>
            </a:r>
          </a:p>
          <a:p>
            <a:pPr lvl="1"/>
            <a:r>
              <a:rPr lang="en-US" dirty="0">
                <a:solidFill>
                  <a:schemeClr val="tx1"/>
                </a:solidFill>
              </a:rPr>
              <a:t>It indicates that the classes and interfaces in the package are related.</a:t>
            </a:r>
          </a:p>
          <a:p>
            <a:pPr lvl="1"/>
            <a:r>
              <a:rPr lang="en-US" dirty="0">
                <a:solidFill>
                  <a:schemeClr val="tx1"/>
                </a:solidFill>
              </a:rPr>
              <a:t>You know where to find the classes you want if they're in a specific package. </a:t>
            </a:r>
          </a:p>
          <a:p>
            <a:pPr lvl="1"/>
            <a:r>
              <a:rPr lang="en-US" dirty="0">
                <a:solidFill>
                  <a:schemeClr val="tx1"/>
                </a:solidFill>
              </a:rPr>
              <a:t>It is convenient for organizing your work and separating your work from code libraries provided by others.</a:t>
            </a:r>
          </a:p>
          <a:p>
            <a:pPr lvl="1"/>
            <a:endParaRPr lang="en-US" dirty="0">
              <a:solidFill>
                <a:schemeClr val="tx1"/>
              </a:solidFill>
            </a:endParaRPr>
          </a:p>
        </p:txBody>
      </p:sp>
    </p:spTree>
    <p:extLst>
      <p:ext uri="{BB962C8B-B14F-4D97-AF65-F5344CB8AC3E}">
        <p14:creationId xmlns:p14="http://schemas.microsoft.com/office/powerpoint/2010/main" val="308964648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412750"/>
            <a:ext cx="8531225" cy="855663"/>
          </a:xfrm>
        </p:spPr>
        <p:txBody>
          <a:bodyPr>
            <a:normAutofit/>
          </a:bodyPr>
          <a:lstStyle/>
          <a:p>
            <a:r>
              <a:rPr lang="en-US" sz="2000" dirty="0"/>
              <a:t>4.2: Packages </a:t>
            </a:r>
            <a:br>
              <a:rPr lang="en-US" sz="2000" dirty="0"/>
            </a:br>
            <a:r>
              <a:rPr lang="en-US" sz="2000" dirty="0"/>
              <a:t>Creating Your Own </a:t>
            </a:r>
            <a:r>
              <a:rPr lang="en-US" sz="2000" dirty="0" smtClean="0"/>
              <a:t>Package</a:t>
            </a:r>
            <a:endParaRPr lang="en-US" sz="2000" dirty="0"/>
          </a:p>
        </p:txBody>
      </p:sp>
      <p:sp>
        <p:nvSpPr>
          <p:cNvPr id="280579" name="Rectangle 3"/>
          <p:cNvSpPr>
            <a:spLocks noGrp="1"/>
          </p:cNvSpPr>
          <p:nvPr>
            <p:ph idx="4294967295"/>
          </p:nvPr>
        </p:nvSpPr>
        <p:spPr>
          <a:xfrm>
            <a:off x="298450" y="1495425"/>
            <a:ext cx="8845550" cy="4643438"/>
          </a:xfrm>
        </p:spPr>
        <p:txBody>
          <a:bodyPr/>
          <a:lstStyle/>
          <a:p>
            <a:pPr>
              <a:buFont typeface="Arial" pitchFamily="34" charset="0"/>
              <a:buNone/>
            </a:pPr>
            <a:endParaRPr lang="en-US" dirty="0"/>
          </a:p>
          <a:p>
            <a:pPr lvl="1">
              <a:buFont typeface="Arial" pitchFamily="34" charset="0"/>
              <a:buNone/>
            </a:pPr>
            <a:endParaRPr lang="en-US" sz="1400" dirty="0"/>
          </a:p>
          <a:p>
            <a:pPr lvl="1">
              <a:buFont typeface="Arial" pitchFamily="34" charset="0"/>
              <a:buNone/>
            </a:pPr>
            <a:endParaRPr lang="en-US" sz="1400" dirty="0"/>
          </a:p>
          <a:p>
            <a:pPr lvl="1"/>
            <a:endParaRPr lang="en-US" sz="1400" dirty="0"/>
          </a:p>
        </p:txBody>
      </p:sp>
      <p:sp>
        <p:nvSpPr>
          <p:cNvPr id="280584" name="AutoShape 8"/>
          <p:cNvSpPr>
            <a:spLocks noChangeArrowheads="1"/>
          </p:cNvSpPr>
          <p:nvPr/>
        </p:nvSpPr>
        <p:spPr bwMode="auto">
          <a:xfrm>
            <a:off x="400732" y="5793930"/>
            <a:ext cx="4724400" cy="457200"/>
          </a:xfrm>
          <a:prstGeom prst="roundRect">
            <a:avLst>
              <a:gd name="adj" fmla="val 16667"/>
            </a:avLst>
          </a:prstGeom>
          <a:noFill/>
          <a:ln w="9525" algn="ctr">
            <a:solidFill>
              <a:schemeClr val="tx1"/>
            </a:solidFill>
            <a:round/>
            <a:headEnd/>
            <a:tailEnd/>
          </a:ln>
          <a:effectLst/>
        </p:spPr>
        <p:txBody>
          <a:bodyPr wrap="none" anchor="ctr"/>
          <a:lstStyle/>
          <a:p>
            <a:r>
              <a:rPr lang="en-US" dirty="0" smtClean="0">
                <a:latin typeface="+mj-lt"/>
                <a:cs typeface="Arial" pitchFamily="34" charset="0"/>
              </a:rPr>
              <a:t>         Package </a:t>
            </a:r>
            <a:r>
              <a:rPr lang="en-US" dirty="0">
                <a:latin typeface="+mj-lt"/>
                <a:cs typeface="Arial" pitchFamily="34" charset="0"/>
              </a:rPr>
              <a:t>should be the first statement</a:t>
            </a:r>
          </a:p>
        </p:txBody>
      </p:sp>
      <p:pic>
        <p:nvPicPr>
          <p:cNvPr id="280583" name="Picture 7" descr="light bulb2"/>
          <p:cNvPicPr>
            <a:picLocks noChangeAspect="1" noChangeArrowheads="1"/>
          </p:cNvPicPr>
          <p:nvPr/>
        </p:nvPicPr>
        <p:blipFill>
          <a:blip r:embed="rId3" cstate="print"/>
          <a:srcRect/>
          <a:stretch>
            <a:fillRect/>
          </a:stretch>
        </p:blipFill>
        <p:spPr bwMode="auto">
          <a:xfrm>
            <a:off x="288029" y="5138057"/>
            <a:ext cx="609600" cy="533400"/>
          </a:xfrm>
          <a:prstGeom prst="rect">
            <a:avLst/>
          </a:prstGeom>
          <a:noFill/>
        </p:spPr>
      </p:pic>
      <p:sp>
        <p:nvSpPr>
          <p:cNvPr id="280582" name="AutoShape 6"/>
          <p:cNvSpPr>
            <a:spLocks noChangeArrowheads="1"/>
          </p:cNvSpPr>
          <p:nvPr/>
        </p:nvSpPr>
        <p:spPr bwMode="auto">
          <a:xfrm>
            <a:off x="389846" y="1214438"/>
            <a:ext cx="7315200" cy="3923619"/>
          </a:xfrm>
          <a:prstGeom prst="roundRect">
            <a:avLst>
              <a:gd name="adj" fmla="val 16667"/>
            </a:avLst>
          </a:prstGeom>
          <a:noFill/>
          <a:ln w="9525">
            <a:solidFill>
              <a:schemeClr val="tx1"/>
            </a:solidFill>
            <a:round/>
            <a:headEnd/>
            <a:tailEnd/>
          </a:ln>
          <a:effectLst/>
        </p:spPr>
        <p:txBody>
          <a:bodyPr wrap="none" anchor="ctr"/>
          <a:lstStyle/>
          <a:p>
            <a:pPr lvl="1" algn="l">
              <a:lnSpc>
                <a:spcPct val="115000"/>
              </a:lnSpc>
            </a:pPr>
            <a:r>
              <a:rPr lang="en-US" dirty="0">
                <a:latin typeface="+mj-lt"/>
                <a:cs typeface="Arial" pitchFamily="34" charset="0"/>
              </a:rPr>
              <a:t>package </a:t>
            </a:r>
            <a:r>
              <a:rPr lang="en-US" dirty="0" err="1" smtClean="0">
                <a:latin typeface="+mj-lt"/>
                <a:cs typeface="Arial" pitchFamily="34" charset="0"/>
              </a:rPr>
              <a:t>com.igate.trg.demo</a:t>
            </a:r>
            <a:r>
              <a:rPr lang="en-US" dirty="0">
                <a:latin typeface="+mj-lt"/>
                <a:cs typeface="Arial" pitchFamily="34" charset="0"/>
              </a:rPr>
              <a:t>;</a:t>
            </a:r>
          </a:p>
          <a:p>
            <a:pPr lvl="1" algn="l">
              <a:lnSpc>
                <a:spcPct val="115000"/>
              </a:lnSpc>
            </a:pPr>
            <a:r>
              <a:rPr lang="en-US" dirty="0">
                <a:latin typeface="+mj-lt"/>
                <a:cs typeface="Arial" pitchFamily="34" charset="0"/>
              </a:rPr>
              <a:t>public class Balance {</a:t>
            </a:r>
          </a:p>
          <a:p>
            <a:pPr lvl="1" algn="l">
              <a:lnSpc>
                <a:spcPct val="115000"/>
              </a:lnSpc>
            </a:pPr>
            <a:r>
              <a:rPr lang="en-US" dirty="0">
                <a:latin typeface="+mj-lt"/>
                <a:cs typeface="Arial" pitchFamily="34" charset="0"/>
              </a:rPr>
              <a:t>    String name;</a:t>
            </a:r>
          </a:p>
          <a:p>
            <a:pPr lvl="1" algn="l">
              <a:lnSpc>
                <a:spcPct val="115000"/>
              </a:lnSpc>
            </a:pPr>
            <a:r>
              <a:rPr lang="en-US" dirty="0">
                <a:latin typeface="+mj-lt"/>
                <a:cs typeface="Arial" pitchFamily="34" charset="0"/>
              </a:rPr>
              <a:t>    public Balance(String n) {</a:t>
            </a:r>
          </a:p>
          <a:p>
            <a:pPr lvl="1" algn="l">
              <a:lnSpc>
                <a:spcPct val="115000"/>
              </a:lnSpc>
            </a:pPr>
            <a:r>
              <a:rPr lang="en-US" dirty="0">
                <a:latin typeface="+mj-lt"/>
                <a:cs typeface="Arial" pitchFamily="34" charset="0"/>
              </a:rPr>
              <a:t>        name = n;    </a:t>
            </a:r>
          </a:p>
          <a:p>
            <a:pPr lvl="1" algn="l">
              <a:lnSpc>
                <a:spcPct val="115000"/>
              </a:lnSpc>
            </a:pPr>
            <a:r>
              <a:rPr lang="en-US" dirty="0">
                <a:latin typeface="+mj-lt"/>
                <a:cs typeface="Arial" pitchFamily="34" charset="0"/>
              </a:rPr>
              <a:t>     }</a:t>
            </a:r>
          </a:p>
          <a:p>
            <a:pPr algn="l">
              <a:lnSpc>
                <a:spcPct val="115000"/>
              </a:lnSpc>
            </a:pPr>
            <a:r>
              <a:rPr lang="en-US" dirty="0">
                <a:latin typeface="+mj-lt"/>
                <a:cs typeface="Arial" pitchFamily="34" charset="0"/>
              </a:rPr>
              <a:t>          public void show() {</a:t>
            </a:r>
          </a:p>
          <a:p>
            <a:pPr algn="l">
              <a:lnSpc>
                <a:spcPct val="115000"/>
              </a:lnSpc>
            </a:pPr>
            <a:r>
              <a:rPr lang="en-US" dirty="0">
                <a:latin typeface="+mj-lt"/>
                <a:cs typeface="Arial" pitchFamily="34" charset="0"/>
              </a:rPr>
              <a:t>            ……</a:t>
            </a:r>
          </a:p>
          <a:p>
            <a:pPr algn="l">
              <a:lnSpc>
                <a:spcPct val="115000"/>
              </a:lnSpc>
            </a:pPr>
            <a:r>
              <a:rPr lang="en-US" dirty="0">
                <a:latin typeface="+mj-lt"/>
                <a:cs typeface="Arial" pitchFamily="34" charset="0"/>
              </a:rPr>
              <a:t>             if( bal &lt; 0) </a:t>
            </a:r>
          </a:p>
          <a:p>
            <a:pPr algn="l">
              <a:lnSpc>
                <a:spcPct val="115000"/>
              </a:lnSpc>
            </a:pPr>
            <a:r>
              <a:rPr lang="en-US" dirty="0">
                <a:latin typeface="+mj-lt"/>
                <a:cs typeface="Arial" pitchFamily="34" charset="0"/>
              </a:rPr>
              <a:t>	    </a:t>
            </a:r>
            <a:r>
              <a:rPr lang="en-US" dirty="0" err="1">
                <a:latin typeface="+mj-lt"/>
                <a:cs typeface="Arial" pitchFamily="34" charset="0"/>
              </a:rPr>
              <a:t>System.out.println</a:t>
            </a:r>
            <a:r>
              <a:rPr lang="en-US" dirty="0">
                <a:latin typeface="+mj-lt"/>
                <a:cs typeface="Arial" pitchFamily="34" charset="0"/>
              </a:rPr>
              <a:t>(name + ": $" + bal); </a:t>
            </a:r>
          </a:p>
          <a:p>
            <a:pPr algn="l">
              <a:lnSpc>
                <a:spcPct val="115000"/>
              </a:lnSpc>
            </a:pPr>
            <a:r>
              <a:rPr lang="en-US" dirty="0">
                <a:latin typeface="+mj-lt"/>
                <a:cs typeface="Arial" pitchFamily="34" charset="0"/>
              </a:rPr>
              <a:t>    }</a:t>
            </a:r>
          </a:p>
        </p:txBody>
      </p:sp>
    </p:spTree>
    <p:extLst>
      <p:ext uri="{BB962C8B-B14F-4D97-AF65-F5344CB8AC3E}">
        <p14:creationId xmlns:p14="http://schemas.microsoft.com/office/powerpoint/2010/main" val="307170414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0" y="412750"/>
            <a:ext cx="8531225" cy="855663"/>
          </a:xfrm>
        </p:spPr>
        <p:txBody>
          <a:bodyPr>
            <a:normAutofit/>
          </a:bodyPr>
          <a:lstStyle/>
          <a:p>
            <a:r>
              <a:rPr lang="en-US" sz="2000" dirty="0"/>
              <a:t>4.2: Packages </a:t>
            </a:r>
            <a:br>
              <a:rPr lang="en-US" sz="2000" dirty="0"/>
            </a:br>
            <a:r>
              <a:rPr lang="en-US" sz="2000" dirty="0" err="1"/>
              <a:t>Packages</a:t>
            </a:r>
            <a:r>
              <a:rPr lang="en-US" sz="2000" dirty="0"/>
              <a:t> and Name Space </a:t>
            </a:r>
            <a:r>
              <a:rPr lang="en-US" sz="2000" dirty="0" smtClean="0"/>
              <a:t>Collision</a:t>
            </a:r>
            <a:endParaRPr lang="en-US" sz="2000" dirty="0"/>
          </a:p>
        </p:txBody>
      </p:sp>
      <p:sp>
        <p:nvSpPr>
          <p:cNvPr id="303123" name="Rectangle 19"/>
          <p:cNvSpPr>
            <a:spLocks noGrp="1"/>
          </p:cNvSpPr>
          <p:nvPr>
            <p:ph idx="4294967295"/>
          </p:nvPr>
        </p:nvSpPr>
        <p:spPr>
          <a:xfrm>
            <a:off x="298450" y="1495425"/>
            <a:ext cx="8845550" cy="4643438"/>
          </a:xfrm>
        </p:spPr>
        <p:txBody>
          <a:bodyPr/>
          <a:lstStyle/>
          <a:p>
            <a:r>
              <a:rPr lang="en-US" sz="1800" dirty="0" smtClean="0">
                <a:solidFill>
                  <a:schemeClr val="tx1"/>
                </a:solidFill>
              </a:rPr>
              <a:t>Namespace </a:t>
            </a:r>
            <a:r>
              <a:rPr lang="en-US" sz="1800" dirty="0">
                <a:solidFill>
                  <a:schemeClr val="tx1"/>
                </a:solidFill>
              </a:rPr>
              <a:t>collision can be avoided by accessing classes with the same name in multiple packages by their fully qualified name.</a:t>
            </a:r>
          </a:p>
        </p:txBody>
      </p:sp>
      <p:grpSp>
        <p:nvGrpSpPr>
          <p:cNvPr id="2" name="Group 17"/>
          <p:cNvGrpSpPr>
            <a:grpSpLocks/>
          </p:cNvGrpSpPr>
          <p:nvPr/>
        </p:nvGrpSpPr>
        <p:grpSpPr bwMode="auto">
          <a:xfrm>
            <a:off x="569783" y="2237586"/>
            <a:ext cx="5438775" cy="1720850"/>
            <a:chOff x="980" y="932"/>
            <a:chExt cx="3004" cy="988"/>
          </a:xfrm>
        </p:grpSpPr>
        <p:sp>
          <p:nvSpPr>
            <p:cNvPr id="303109" name="Rectangle 5"/>
            <p:cNvSpPr>
              <a:spLocks noChangeArrowheads="1"/>
            </p:cNvSpPr>
            <p:nvPr/>
          </p:nvSpPr>
          <p:spPr bwMode="auto">
            <a:xfrm>
              <a:off x="1056" y="1180"/>
              <a:ext cx="1392" cy="740"/>
            </a:xfrm>
            <a:prstGeom prst="rect">
              <a:avLst/>
            </a:prstGeom>
            <a:noFill/>
            <a:ln w="9525">
              <a:solidFill>
                <a:schemeClr val="tx1"/>
              </a:solidFill>
              <a:miter lim="800000"/>
              <a:headEnd/>
              <a:tailEnd/>
            </a:ln>
            <a:effectLst/>
          </p:spPr>
          <p:txBody>
            <a:bodyPr wrap="none" anchor="ctr"/>
            <a:lstStyle/>
            <a:p>
              <a:endParaRPr lang="en-IN">
                <a:latin typeface="+mj-lt"/>
                <a:cs typeface="Arial" pitchFamily="34" charset="0"/>
              </a:endParaRPr>
            </a:p>
          </p:txBody>
        </p:sp>
        <p:sp>
          <p:nvSpPr>
            <p:cNvPr id="303110" name="Rectangle 6"/>
            <p:cNvSpPr>
              <a:spLocks noChangeArrowheads="1"/>
            </p:cNvSpPr>
            <p:nvPr/>
          </p:nvSpPr>
          <p:spPr bwMode="auto">
            <a:xfrm>
              <a:off x="1152" y="1248"/>
              <a:ext cx="1152" cy="288"/>
            </a:xfrm>
            <a:prstGeom prst="rect">
              <a:avLst/>
            </a:prstGeom>
            <a:solidFill>
              <a:schemeClr val="accent1"/>
            </a:solidFill>
            <a:ln w="9525">
              <a:solidFill>
                <a:schemeClr val="tx1"/>
              </a:solidFill>
              <a:miter lim="800000"/>
              <a:headEnd/>
              <a:tailEnd/>
            </a:ln>
            <a:effectLst/>
          </p:spPr>
          <p:txBody>
            <a:bodyPr wrap="none" anchor="ctr"/>
            <a:lstStyle/>
            <a:p>
              <a:r>
                <a:rPr lang="en-US" dirty="0">
                  <a:latin typeface="+mj-lt"/>
                  <a:ea typeface="SimSun" pitchFamily="2" charset="-122"/>
                  <a:cs typeface="Arial" pitchFamily="34" charset="0"/>
                </a:rPr>
                <a:t>class Teacher</a:t>
              </a:r>
            </a:p>
          </p:txBody>
        </p:sp>
        <p:sp>
          <p:nvSpPr>
            <p:cNvPr id="303111" name="Text Box 7"/>
            <p:cNvSpPr txBox="1">
              <a:spLocks noChangeArrowheads="1"/>
            </p:cNvSpPr>
            <p:nvPr/>
          </p:nvSpPr>
          <p:spPr bwMode="auto">
            <a:xfrm>
              <a:off x="980" y="960"/>
              <a:ext cx="994" cy="212"/>
            </a:xfrm>
            <a:prstGeom prst="rect">
              <a:avLst/>
            </a:prstGeom>
            <a:noFill/>
            <a:ln w="9525">
              <a:noFill/>
              <a:miter lim="800000"/>
              <a:headEnd/>
              <a:tailEnd/>
            </a:ln>
            <a:effectLst/>
          </p:spPr>
          <p:txBody>
            <a:bodyPr wrap="none">
              <a:spAutoFit/>
            </a:bodyPr>
            <a:lstStyle/>
            <a:p>
              <a:r>
                <a:rPr lang="en-US" dirty="0">
                  <a:latin typeface="+mj-lt"/>
                  <a:ea typeface="SimSun" pitchFamily="2" charset="-122"/>
                  <a:cs typeface="Arial" pitchFamily="34" charset="0"/>
                </a:rPr>
                <a:t>package pack1;</a:t>
              </a:r>
            </a:p>
          </p:txBody>
        </p:sp>
        <p:sp>
          <p:nvSpPr>
            <p:cNvPr id="303112" name="Rectangle 8"/>
            <p:cNvSpPr>
              <a:spLocks noChangeArrowheads="1"/>
            </p:cNvSpPr>
            <p:nvPr/>
          </p:nvSpPr>
          <p:spPr bwMode="auto">
            <a:xfrm>
              <a:off x="1152" y="1584"/>
              <a:ext cx="1152" cy="288"/>
            </a:xfrm>
            <a:prstGeom prst="rect">
              <a:avLst/>
            </a:prstGeom>
            <a:solidFill>
              <a:srgbClr val="CCFFFF"/>
            </a:solidFill>
            <a:ln w="9525">
              <a:solidFill>
                <a:schemeClr val="tx1"/>
              </a:solidFill>
              <a:miter lim="800000"/>
              <a:headEnd/>
              <a:tailEnd/>
            </a:ln>
            <a:effectLst/>
          </p:spPr>
          <p:txBody>
            <a:bodyPr wrap="none" anchor="ctr"/>
            <a:lstStyle/>
            <a:p>
              <a:r>
                <a:rPr lang="en-US" dirty="0">
                  <a:latin typeface="+mj-lt"/>
                  <a:ea typeface="SimSun" pitchFamily="2" charset="-122"/>
                  <a:cs typeface="Arial" pitchFamily="34" charset="0"/>
                </a:rPr>
                <a:t>class Student</a:t>
              </a:r>
            </a:p>
          </p:txBody>
        </p:sp>
        <p:sp>
          <p:nvSpPr>
            <p:cNvPr id="303115" name="Rectangle 11"/>
            <p:cNvSpPr>
              <a:spLocks noChangeArrowheads="1"/>
            </p:cNvSpPr>
            <p:nvPr/>
          </p:nvSpPr>
          <p:spPr bwMode="auto">
            <a:xfrm>
              <a:off x="2640" y="1152"/>
              <a:ext cx="1344" cy="720"/>
            </a:xfrm>
            <a:prstGeom prst="rect">
              <a:avLst/>
            </a:prstGeom>
            <a:noFill/>
            <a:ln w="9525">
              <a:solidFill>
                <a:schemeClr val="tx1"/>
              </a:solidFill>
              <a:miter lim="800000"/>
              <a:headEnd/>
              <a:tailEnd/>
            </a:ln>
            <a:effectLst/>
          </p:spPr>
          <p:txBody>
            <a:bodyPr wrap="none" anchor="ctr"/>
            <a:lstStyle/>
            <a:p>
              <a:endParaRPr lang="en-IN">
                <a:latin typeface="+mj-lt"/>
                <a:cs typeface="Arial" pitchFamily="34" charset="0"/>
              </a:endParaRPr>
            </a:p>
          </p:txBody>
        </p:sp>
        <p:sp>
          <p:nvSpPr>
            <p:cNvPr id="303116" name="Rectangle 12"/>
            <p:cNvSpPr>
              <a:spLocks noChangeArrowheads="1"/>
            </p:cNvSpPr>
            <p:nvPr/>
          </p:nvSpPr>
          <p:spPr bwMode="auto">
            <a:xfrm>
              <a:off x="2736" y="1200"/>
              <a:ext cx="1152" cy="288"/>
            </a:xfrm>
            <a:prstGeom prst="rect">
              <a:avLst/>
            </a:prstGeom>
            <a:solidFill>
              <a:srgbClr val="CCFFFF"/>
            </a:solidFill>
            <a:ln w="9525">
              <a:solidFill>
                <a:schemeClr val="tx1"/>
              </a:solidFill>
              <a:miter lim="800000"/>
              <a:headEnd/>
              <a:tailEnd/>
            </a:ln>
            <a:effectLst/>
          </p:spPr>
          <p:txBody>
            <a:bodyPr wrap="none" anchor="ctr"/>
            <a:lstStyle/>
            <a:p>
              <a:r>
                <a:rPr lang="en-US">
                  <a:latin typeface="+mj-lt"/>
                  <a:ea typeface="SimSun" pitchFamily="2" charset="-122"/>
                  <a:cs typeface="Arial" pitchFamily="34" charset="0"/>
                </a:rPr>
                <a:t>class Student</a:t>
              </a:r>
            </a:p>
          </p:txBody>
        </p:sp>
        <p:sp>
          <p:nvSpPr>
            <p:cNvPr id="303117" name="Text Box 13"/>
            <p:cNvSpPr txBox="1">
              <a:spLocks noChangeArrowheads="1"/>
            </p:cNvSpPr>
            <p:nvPr/>
          </p:nvSpPr>
          <p:spPr bwMode="auto">
            <a:xfrm>
              <a:off x="2659" y="932"/>
              <a:ext cx="994" cy="212"/>
            </a:xfrm>
            <a:prstGeom prst="rect">
              <a:avLst/>
            </a:prstGeom>
            <a:noFill/>
            <a:ln w="9525">
              <a:noFill/>
              <a:miter lim="800000"/>
              <a:headEnd/>
              <a:tailEnd/>
            </a:ln>
            <a:effectLst/>
          </p:spPr>
          <p:txBody>
            <a:bodyPr wrap="none">
              <a:spAutoFit/>
            </a:bodyPr>
            <a:lstStyle/>
            <a:p>
              <a:r>
                <a:rPr lang="en-US" dirty="0">
                  <a:latin typeface="+mj-lt"/>
                  <a:ea typeface="SimSun" pitchFamily="2" charset="-122"/>
                  <a:cs typeface="Arial" pitchFamily="34" charset="0"/>
                </a:rPr>
                <a:t>package pack2;</a:t>
              </a:r>
            </a:p>
          </p:txBody>
        </p:sp>
        <p:sp>
          <p:nvSpPr>
            <p:cNvPr id="303118" name="Rectangle 14"/>
            <p:cNvSpPr>
              <a:spLocks noChangeArrowheads="1"/>
            </p:cNvSpPr>
            <p:nvPr/>
          </p:nvSpPr>
          <p:spPr bwMode="auto">
            <a:xfrm>
              <a:off x="2736" y="1536"/>
              <a:ext cx="1152" cy="288"/>
            </a:xfrm>
            <a:prstGeom prst="rect">
              <a:avLst/>
            </a:prstGeom>
            <a:solidFill>
              <a:schemeClr val="accent1"/>
            </a:solidFill>
            <a:ln w="9525">
              <a:solidFill>
                <a:schemeClr val="tx1"/>
              </a:solidFill>
              <a:miter lim="800000"/>
              <a:headEnd/>
              <a:tailEnd/>
            </a:ln>
            <a:effectLst/>
          </p:spPr>
          <p:txBody>
            <a:bodyPr wrap="none" anchor="ctr"/>
            <a:lstStyle/>
            <a:p>
              <a:r>
                <a:rPr lang="en-US" dirty="0">
                  <a:latin typeface="+mj-lt"/>
                  <a:ea typeface="SimSun" pitchFamily="2" charset="-122"/>
                  <a:cs typeface="Arial" pitchFamily="34" charset="0"/>
                </a:rPr>
                <a:t>class Courses</a:t>
              </a:r>
            </a:p>
          </p:txBody>
        </p:sp>
      </p:grpSp>
      <p:sp>
        <p:nvSpPr>
          <p:cNvPr id="303120" name="AutoShape 16"/>
          <p:cNvSpPr>
            <a:spLocks noChangeArrowheads="1"/>
          </p:cNvSpPr>
          <p:nvPr/>
        </p:nvSpPr>
        <p:spPr bwMode="auto">
          <a:xfrm>
            <a:off x="877788" y="4193966"/>
            <a:ext cx="4343400" cy="2057400"/>
          </a:xfrm>
          <a:prstGeom prst="roundRect">
            <a:avLst>
              <a:gd name="adj" fmla="val 16667"/>
            </a:avLst>
          </a:prstGeom>
          <a:noFill/>
          <a:ln w="9525">
            <a:solidFill>
              <a:schemeClr val="tx1"/>
            </a:solidFill>
            <a:round/>
            <a:headEnd/>
            <a:tailEnd/>
          </a:ln>
          <a:effectLst/>
        </p:spPr>
        <p:txBody>
          <a:bodyPr wrap="none" anchor="ctr"/>
          <a:lstStyle/>
          <a:p>
            <a:pPr algn="l">
              <a:lnSpc>
                <a:spcPct val="115000"/>
              </a:lnSpc>
            </a:pPr>
            <a:r>
              <a:rPr lang="en-US" sz="1600" dirty="0">
                <a:latin typeface="+mj-lt"/>
                <a:cs typeface="Arial" pitchFamily="34" charset="0"/>
              </a:rPr>
              <a:t>import pack1.*;</a:t>
            </a:r>
          </a:p>
          <a:p>
            <a:pPr algn="l">
              <a:lnSpc>
                <a:spcPct val="115000"/>
              </a:lnSpc>
            </a:pPr>
            <a:r>
              <a:rPr lang="en-US" sz="1600" dirty="0">
                <a:latin typeface="+mj-lt"/>
                <a:cs typeface="Arial" pitchFamily="34" charset="0"/>
              </a:rPr>
              <a:t>import pack2.*;</a:t>
            </a:r>
          </a:p>
          <a:p>
            <a:pPr algn="l">
              <a:lnSpc>
                <a:spcPct val="115000"/>
              </a:lnSpc>
            </a:pPr>
            <a:r>
              <a:rPr lang="en-US" sz="1600" dirty="0">
                <a:latin typeface="+mj-lt"/>
                <a:cs typeface="Arial" pitchFamily="34" charset="0"/>
              </a:rPr>
              <a:t>pack1.Student stud1;</a:t>
            </a:r>
          </a:p>
          <a:p>
            <a:pPr algn="l">
              <a:lnSpc>
                <a:spcPct val="115000"/>
              </a:lnSpc>
            </a:pPr>
            <a:r>
              <a:rPr lang="en-US" sz="1600" dirty="0">
                <a:latin typeface="+mj-lt"/>
                <a:cs typeface="Arial" pitchFamily="34" charset="0"/>
              </a:rPr>
              <a:t>pack2.Student stud2;</a:t>
            </a:r>
          </a:p>
          <a:p>
            <a:pPr algn="l">
              <a:lnSpc>
                <a:spcPct val="115000"/>
              </a:lnSpc>
            </a:pPr>
            <a:r>
              <a:rPr lang="en-US" sz="1600" dirty="0">
                <a:latin typeface="+mj-lt"/>
                <a:cs typeface="Arial" pitchFamily="34" charset="0"/>
              </a:rPr>
              <a:t>Teacher teacher1;</a:t>
            </a:r>
          </a:p>
          <a:p>
            <a:pPr algn="l">
              <a:lnSpc>
                <a:spcPct val="115000"/>
              </a:lnSpc>
            </a:pPr>
            <a:r>
              <a:rPr lang="en-US" sz="1600" dirty="0">
                <a:latin typeface="+mj-lt"/>
                <a:cs typeface="Arial" pitchFamily="34" charset="0"/>
              </a:rPr>
              <a:t>Courses course1;</a:t>
            </a:r>
          </a:p>
        </p:txBody>
      </p:sp>
    </p:spTree>
    <p:extLst>
      <p:ext uri="{BB962C8B-B14F-4D97-AF65-F5344CB8AC3E}">
        <p14:creationId xmlns:p14="http://schemas.microsoft.com/office/powerpoint/2010/main" val="3658053824"/>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pwYnDl6hGIEiK2JQntAZnxg"/>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heme/theme1.xml><?xml version="1.0" encoding="utf-8"?>
<a:theme xmlns:a="http://schemas.openxmlformats.org/drawingml/2006/main" name="2_Corporate Presentation Template (4x3 - Normal)">
  <a:themeElements>
    <a:clrScheme name="Capgemini">
      <a:dk1>
        <a:srgbClr val="00264A"/>
      </a:dk1>
      <a:lt1>
        <a:sysClr val="window" lastClr="FFFFFF"/>
      </a:lt1>
      <a:dk2>
        <a:srgbClr val="9F958F"/>
      </a:dk2>
      <a:lt2>
        <a:srgbClr val="909090"/>
      </a:lt2>
      <a:accent1>
        <a:srgbClr val="F9BE01"/>
      </a:accent1>
      <a:accent2>
        <a:srgbClr val="ED771A"/>
      </a:accent2>
      <a:accent3>
        <a:srgbClr val="B70132"/>
      </a:accent3>
      <a:accent4>
        <a:srgbClr val="691E7C"/>
      </a:accent4>
      <a:accent5>
        <a:srgbClr val="0098CC"/>
      </a:accent5>
      <a:accent6>
        <a:srgbClr val="BDBD00"/>
      </a:accent6>
      <a:hlink>
        <a:srgbClr val="7DAFA5"/>
      </a:hlink>
      <a:folHlink>
        <a:srgbClr val="BA0065"/>
      </a:folHlink>
    </a:clrScheme>
    <a:fontScheme name="Capgemini">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2.xml><?xml version="1.0" encoding="utf-8"?>
<a:theme xmlns:a="http://schemas.openxmlformats.org/drawingml/2006/main" name="Capgemini 2017_Cover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PowerPoint _NEW template_CG" id="{503C1DEE-B8E4-4B69-9D97-BBA729C1B7C8}" vid="{22E8C0FC-19AA-49B3-8B48-D5D7B28791A3}"/>
    </a:ext>
  </a:extLst>
</a:theme>
</file>

<file path=ppt/theme/theme3.xml><?xml version="1.0" encoding="utf-8"?>
<a:theme xmlns:a="http://schemas.openxmlformats.org/drawingml/2006/main" name="Section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PowerPoint _NEW template_CG" id="{503C1DEE-B8E4-4B69-9D97-BBA729C1B7C8}" vid="{D402EEFE-15E7-483D-8A8B-C0D1F6FA0BF2}"/>
    </a:ext>
  </a:extLst>
</a:theme>
</file>

<file path=ppt/theme/theme4.xml><?xml version="1.0" encoding="utf-8"?>
<a:theme xmlns:a="http://schemas.openxmlformats.org/drawingml/2006/main" name="Content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PowerPoint _NEW template_CG" id="{503C1DEE-B8E4-4B69-9D97-BBA729C1B7C8}" vid="{D62C5B02-DB0C-41FB-BDEB-B0054E93272C}"/>
    </a:ext>
  </a:extLst>
</a:theme>
</file>

<file path=ppt/theme/theme5.xml><?xml version="1.0" encoding="utf-8"?>
<a:theme xmlns:a="http://schemas.openxmlformats.org/drawingml/2006/main" name="Content and Image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PowerPoint _NEW template_CG" id="{503C1DEE-B8E4-4B69-9D97-BBA729C1B7C8}" vid="{D859A5F2-C739-41AA-9514-D41AE2EC2FA5}"/>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0AE62D972F90F4BABD1137CCFB20CA1" ma:contentTypeVersion="6" ma:contentTypeDescription="Create a new document." ma:contentTypeScope="" ma:versionID="2bbef86511ba2588bc91d47363499510">
  <xsd:schema xmlns:xsd="http://www.w3.org/2001/XMLSchema" xmlns:xs="http://www.w3.org/2001/XMLSchema" xmlns:p="http://schemas.microsoft.com/office/2006/metadata/properties" xmlns:ns1="f9b258c7-9c72-463b-80f6-91d061ebb25d" xmlns:ns3="http://schemas.microsoft.com/sharepoint/v3/fields" targetNamespace="http://schemas.microsoft.com/office/2006/metadata/properties" ma:root="true" ma:fieldsID="eb827f4a88cabd8c5609f4e55a7167a7" ns1:_="" ns3:_="">
    <xsd:import namespace="f9b258c7-9c72-463b-80f6-91d061ebb25d"/>
    <xsd:import namespace="http://schemas.microsoft.com/sharepoint/v3/fields"/>
    <xsd:element name="properties">
      <xsd:complexType>
        <xsd:sequence>
          <xsd:element name="documentManagement">
            <xsd:complexType>
              <xsd:all>
                <xsd:element ref="ns1:Level"/>
                <xsd:element ref="ns1:Category"/>
                <xsd:element ref="ns1:Material_x0020_Type"/>
                <xsd:element ref="ns3:_DCDateModified" minOccurs="0"/>
                <xsd:element ref="ns3: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9b258c7-9c72-463b-80f6-91d061ebb25d" elementFormDefault="qualified">
    <xsd:import namespace="http://schemas.microsoft.com/office/2006/documentManagement/types"/>
    <xsd:import namespace="http://schemas.microsoft.com/office/infopath/2007/PartnerControls"/>
    <xsd:element name="Level" ma:index="0" ma:displayName="Level" ma:format="Dropdown" ma:internalName="Level">
      <xsd:simpleType>
        <xsd:restriction base="dms:Choice">
          <xsd:enumeration value="L1"/>
          <xsd:enumeration value="L2"/>
          <xsd:enumeration value="L3"/>
          <xsd:enumeration value="L4"/>
          <xsd:enumeration value="Common"/>
        </xsd:restriction>
      </xsd:simpleType>
    </xsd:element>
    <xsd:element name="Category" ma:index="1" ma:displayName="Category" ma:default="Module Artifact" ma:format="Dropdown" ma:internalName="Category">
      <xsd:simpleType>
        <xsd:restriction base="dms:Choice">
          <xsd:enumeration value="Module Artifact"/>
          <xsd:enumeration value="Assessment Component"/>
        </xsd:restriction>
      </xsd:simpleType>
    </xsd:element>
    <xsd:element name="Material_x0020_Type" ma:index="2" ma:displayName="Material Type" ma:default="Class book" ma:format="Dropdown" ma:internalName="Material_x0020_Type">
      <xsd:simpleType>
        <xsd:restriction base="dms:Choice">
          <xsd:enumeration value="Demos"/>
          <xsd:enumeration value="Extra Example"/>
          <xsd:enumeration value="Extra Material"/>
          <xsd:enumeration value="Suggestions"/>
          <xsd:enumeration value="General"/>
          <xsd:enumeration value="Module Test Practical"/>
          <xsd:enumeration value="Module Test Theory"/>
          <xsd:enumeration value="Quiz"/>
          <xsd:enumeration value="Class book"/>
          <xsd:enumeration value="Lab book"/>
          <xsd:enumeration value="Recordings"/>
        </xsd:restriction>
      </xsd:simple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DCDateModified" ma:index="5" nillable="true" ma:displayName="Date Modified" ma:description="The date on which this resource was last modified" ma:format="DateTime" ma:internalName="_DCDateModified">
      <xsd:simpleType>
        <xsd:restriction base="dms:DateTime"/>
      </xsd:simpleType>
    </xsd:element>
    <xsd:element name="_Version" ma:index="6"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9" ma:displayName="Content Type"/>
        <xsd:element ref="dc:title" minOccurs="0" maxOccurs="1" ma:index="3"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aterial_x0020_Type xmlns="f9b258c7-9c72-463b-80f6-91d061ebb25d">Class book</Material_x0020_Type>
    <Category xmlns="f9b258c7-9c72-463b-80f6-91d061ebb25d">Module Artifact</Category>
    <_Version xmlns="http://schemas.microsoft.com/sharepoint/v3/fields" xsi:nil="true"/>
    <_DCDateModified xmlns="http://schemas.microsoft.com/sharepoint/v3/fields" xsi:nil="true"/>
    <Level xmlns="f9b258c7-9c72-463b-80f6-91d061ebb25d">L1</Level>
  </documentManagement>
</p:properties>
</file>

<file path=customXml/itemProps1.xml><?xml version="1.0" encoding="utf-8"?>
<ds:datastoreItem xmlns:ds="http://schemas.openxmlformats.org/officeDocument/2006/customXml" ds:itemID="{4DF7F552-2999-4441-9DC6-5269E442A0B9}"/>
</file>

<file path=customXml/itemProps2.xml><?xml version="1.0" encoding="utf-8"?>
<ds:datastoreItem xmlns:ds="http://schemas.openxmlformats.org/officeDocument/2006/customXml" ds:itemID="{1B673CDC-8BE6-4391-ABD9-A817C61AB8C9}"/>
</file>

<file path=customXml/itemProps3.xml><?xml version="1.0" encoding="utf-8"?>
<ds:datastoreItem xmlns:ds="http://schemas.openxmlformats.org/officeDocument/2006/customXml" ds:itemID="{7C1830C8-F522-4AF4-83DD-915E4EE23EB4}"/>
</file>

<file path=docProps/app.xml><?xml version="1.0" encoding="utf-8"?>
<Properties xmlns="http://schemas.openxmlformats.org/officeDocument/2006/extended-properties" xmlns:vt="http://schemas.openxmlformats.org/officeDocument/2006/docPropsVTypes">
  <Template/>
  <TotalTime>2271</TotalTime>
  <Words>4750</Words>
  <Application>Microsoft Office PowerPoint</Application>
  <PresentationFormat>On-screen Show (4:3)</PresentationFormat>
  <Paragraphs>626</Paragraphs>
  <Slides>33</Slides>
  <Notes>33</Notes>
  <HiddenSlides>0</HiddenSlides>
  <MMClips>0</MMClips>
  <ScaleCrop>false</ScaleCrop>
  <HeadingPairs>
    <vt:vector size="6" baseType="variant">
      <vt:variant>
        <vt:lpstr>Theme</vt:lpstr>
      </vt:variant>
      <vt:variant>
        <vt:i4>5</vt:i4>
      </vt:variant>
      <vt:variant>
        <vt:lpstr>Embedded OLE Servers</vt:lpstr>
      </vt:variant>
      <vt:variant>
        <vt:i4>1</vt:i4>
      </vt:variant>
      <vt:variant>
        <vt:lpstr>Slide Titles</vt:lpstr>
      </vt:variant>
      <vt:variant>
        <vt:i4>33</vt:i4>
      </vt:variant>
    </vt:vector>
  </HeadingPairs>
  <TitlesOfParts>
    <vt:vector size="39" baseType="lpstr">
      <vt:lpstr>2_Corporate Presentation Template (4x3 - Normal)</vt:lpstr>
      <vt:lpstr>Capgemini 2017_Cover slides</vt:lpstr>
      <vt:lpstr>Section slides</vt:lpstr>
      <vt:lpstr>Content Layouts</vt:lpstr>
      <vt:lpstr>Content and Image Layouts</vt:lpstr>
      <vt:lpstr>think-cell Slide</vt:lpstr>
      <vt:lpstr>Core Java 8  and Development Tools</vt:lpstr>
      <vt:lpstr>Lesson Objectives</vt:lpstr>
      <vt:lpstr>4.1 : Classes and Objects Classes and Objects</vt:lpstr>
      <vt:lpstr>4.1 : Classes and Objects Introduction to Classes</vt:lpstr>
      <vt:lpstr>4.1 : Classes and Objects Introduction to Classes</vt:lpstr>
      <vt:lpstr>4.2: Packages  Packages</vt:lpstr>
      <vt:lpstr>4.2: Packages  Benefits of Packages</vt:lpstr>
      <vt:lpstr>4.2: Packages  Creating Your Own Package</vt:lpstr>
      <vt:lpstr>4.2: Packages  Packages and Name Space Collision</vt:lpstr>
      <vt:lpstr>4.2: Packages  Using Packages</vt:lpstr>
      <vt:lpstr>4.2: Packages  Static Import</vt:lpstr>
      <vt:lpstr>4.2: Packages  Some Java Packages</vt:lpstr>
      <vt:lpstr>4.2: Packages  Demo : Package</vt:lpstr>
      <vt:lpstr>4.3: Access Modifiers Types of Access Modifiers</vt:lpstr>
      <vt:lpstr>4.3: Access Specifiers and Modifiers What is access protection?</vt:lpstr>
      <vt:lpstr>      4.4: Constructors    Default Constructors</vt:lpstr>
      <vt:lpstr>      4.4: Constructors      Demo</vt:lpstr>
      <vt:lpstr>4.5: this reference this reference</vt:lpstr>
      <vt:lpstr>4.6: Memory Management Memory Management</vt:lpstr>
      <vt:lpstr>4.6: Memory Management Enhancement in Garbage Collector</vt:lpstr>
      <vt:lpstr>4.6: Memory Management Finalize() Method</vt:lpstr>
      <vt:lpstr>4.7: using static keyword Static modifier</vt:lpstr>
      <vt:lpstr>4.7: using static keyword Static modifier</vt:lpstr>
      <vt:lpstr>4.7: using static keyword Static modifier</vt:lpstr>
      <vt:lpstr>4.8: Enums Enums</vt:lpstr>
      <vt:lpstr>4.8: Enums Declaring Type Safe Enums</vt:lpstr>
      <vt:lpstr>4.8: Enums  Enums with Constructors, Methods and Variables</vt:lpstr>
      <vt:lpstr>4.8: Enums Demo</vt:lpstr>
      <vt:lpstr>4.9: Best Practices Constructor</vt:lpstr>
      <vt:lpstr>4.9: Best Practices Static and Constants</vt:lpstr>
      <vt:lpstr>Lab</vt:lpstr>
      <vt:lpstr>Summary</vt:lpstr>
      <vt:lpstr>Review Questions</vt:lpstr>
    </vt:vector>
  </TitlesOfParts>
  <Company>Hewlett-Packard Company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iGATE Presentation Template</dc:title>
  <dc:creator>iGATE</dc:creator>
  <cp:lastModifiedBy>shankar</cp:lastModifiedBy>
  <cp:revision>249</cp:revision>
  <cp:lastPrinted>2016-07-12T09:53:31Z</cp:lastPrinted>
  <dcterms:created xsi:type="dcterms:W3CDTF">2012-05-18T02:59:15Z</dcterms:created>
  <dcterms:modified xsi:type="dcterms:W3CDTF">2018-04-20T11:38:06Z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emplateUrl">
    <vt:lpwstr/>
  </property>
  <property fmtid="{D5CDD505-2E9C-101B-9397-08002B2CF9AE}" pid="3" name="ContentTypeId">
    <vt:lpwstr>0x010100A0AE62D972F90F4BABD1137CCFB20CA1</vt:lpwstr>
  </property>
  <property fmtid="{D5CDD505-2E9C-101B-9397-08002B2CF9AE}" pid="4" name="_SourceUrl">
    <vt:lpwstr/>
  </property>
</Properties>
</file>